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3"/>
  </p:notesMasterIdLst>
  <p:handoutMasterIdLst>
    <p:handoutMasterId r:id="rId24"/>
  </p:handoutMasterIdLst>
  <p:sldIdLst>
    <p:sldId id="396" r:id="rId2"/>
    <p:sldId id="350" r:id="rId3"/>
    <p:sldId id="351" r:id="rId4"/>
    <p:sldId id="352" r:id="rId5"/>
    <p:sldId id="353" r:id="rId6"/>
    <p:sldId id="354" r:id="rId7"/>
    <p:sldId id="355" r:id="rId8"/>
    <p:sldId id="356" r:id="rId9"/>
    <p:sldId id="357" r:id="rId10"/>
    <p:sldId id="358" r:id="rId11"/>
    <p:sldId id="359" r:id="rId12"/>
    <p:sldId id="360" r:id="rId13"/>
    <p:sldId id="361" r:id="rId14"/>
    <p:sldId id="389" r:id="rId15"/>
    <p:sldId id="390" r:id="rId16"/>
    <p:sldId id="391" r:id="rId17"/>
    <p:sldId id="392" r:id="rId18"/>
    <p:sldId id="393" r:id="rId19"/>
    <p:sldId id="394" r:id="rId20"/>
    <p:sldId id="395" r:id="rId21"/>
    <p:sldId id="362" r:id="rId22"/>
  </p:sldIdLst>
  <p:sldSz cx="9144000" cy="6858000" type="screen4x3"/>
  <p:notesSz cx="6756400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F01"/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683" autoAdjust="0"/>
  </p:normalViewPr>
  <p:slideViewPr>
    <p:cSldViewPr>
      <p:cViewPr varScale="1">
        <p:scale>
          <a:sx n="120" d="100"/>
          <a:sy n="120" d="100"/>
        </p:scale>
        <p:origin x="134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3108"/>
        <p:guide pos="2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89B0C7ED-6D92-4B87-8DC9-9686DC19934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2B7EFD3F-9E9D-4BF0-B213-4193D1E54CA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3EF039AF-8F33-48CC-8E09-0331FF87130B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DE26DE3B-3CEC-4A7A-9213-9E228B5EC5E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3F00FB4E-5A95-4832-9F06-9D20676B244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161">
    <iact:property name="dataType"/>
    <iact:actionData xml:id="d0">
      <inkml:trace xmlns:inkml="http://www.w3.org/2003/InkML" xml:id="stk0" contextRef="#ctx0" brushRef="#br0">17139 3055 0,'-4'66'8,"-8"75"0,-13 116 2,-4 49 3,0 1-8,4-34 4,4-37 1,1-29 0,-1-21-2,8-16 2,9-21-1,4-21 1,13-3-1,7-5 1,14-13 0,15-3-1,17-21 1,5-17-2,7-12 2,13-5-1,9-7 0,15-9 1,14-8-1,20-9 1,8-3-1,4-9 0,-4-8 1,1-9-1,-18-3 1,-28 3-1,-25 1 1,-21 4-1,-16-5 0,-9-12 0,-8-12 1,-4-21-1,-12-29 0,-9-50 1,-8-82-1,-8-129 1,4-107-1,8-50 0,12 8 1,5 41 0,0 51-1,-5 49 0,-7 24 0</inkml:trace>
    </iact:actionData>
  </iact:action>
  <iact:action type="add" startTime="13861">
    <iact:property name="dataType"/>
    <iact:actionData xml:id="d1">
      <inkml:trace xmlns:inkml="http://www.w3.org/2003/InkML" xml:id="stk1" contextRef="#ctx0" brushRef="#br0">18451 2227 0,'-38'75'7,"-44"115"2,-71 166 1,-9 58 4,46-99-9,38-75 4,32-74 1,17-59-1,9-32 0,11-26 1,5-24-1,4-16 0,0-18 1,4-57-1,13-141 0</inkml:trace>
    </iact:actionData>
  </iact:action>
  <iact:action type="add" startTime="14067">
    <iact:property name="dataType"/>
    <iact:actionData xml:id="d2">
      <inkml:trace xmlns:inkml="http://www.w3.org/2003/InkML" xml:id="stk2" contextRef="#ctx0" brushRef="#br0">18442 2012 0,'0'0'6,"0"0"4,0 0-1,4 91 1,17 41-1,25 100 1,12 50 3,0-26-5,-9-32 3,-16-75-3,0-33 1,-8-33 1,-8-17 3,-17-25-9,-25 1 5</inkml:trace>
    </iact:actionData>
  </iact:action>
  <iact:action type="add" startTime="14274">
    <iact:property name="dataType"/>
    <iact:actionData xml:id="d3">
      <inkml:trace xmlns:inkml="http://www.w3.org/2003/InkML" xml:id="stk3" contextRef="#ctx0" brushRef="#br0">18029 3295 0,'0'0'6,"0"0"3,0 0 0,0 0 0,78 9 0,30-9 1,78-9-1,79-40 2</inkml:trace>
    </iact:actionData>
  </iact:action>
  <iact:action type="add" startTime="14655">
    <iact:property name="dataType"/>
    <iact:actionData xml:id="d4">
      <inkml:trace xmlns:inkml="http://www.w3.org/2003/InkML" xml:id="stk4" contextRef="#ctx0" brushRef="#br0">21413 1349 0,'0'0'7,"0"0"1,74 17 2,30-1-1,41 9 1,24 0 1,17-8-3,21-1 2,13 1-1,24-9 0,33 0 1,21 1 0,16 7 0,-16 9-1,-21-8 1,-16 16-1,-29 0 2,-38 0-3,-32 8 1,-34 1 0,-45-17 1,-21-17-1,-25 0 0</inkml:trace>
    </iact:actionData>
  </iact:action>
  <iact:action type="add" startTime="15038">
    <iact:property name="dataType"/>
    <iact:actionData xml:id="d5">
      <inkml:trace xmlns:inkml="http://www.w3.org/2003/InkML" xml:id="stk5" contextRef="#ctx0" brushRef="#br0">21760 2641 0,'0'0'7,"0"0"2,63 17 0,40-1 1,62 17-1,46-16 1,34-1 2,11 1-3,17-9 1,25 1-2,25 7 2,16-16-1,-12 8 2,-25-8-3,-50 0 2,-53-8-2,-50-25 2,-46-17 0</inkml:trace>
    </iact:actionData>
  </iact:action>
  <iact:action type="add" startTime="15878">
    <iact:property name="dataType"/>
    <iact:actionData xml:id="d6">
      <inkml:trace xmlns:inkml="http://www.w3.org/2003/InkML" xml:id="stk6" contextRef="#ctx0" brushRef="#br0">23291 2177 0,'0'0'6,"0"0"5,13-66-3,-9 25 1,-8-1 0,-9-16 1,-20 0-1,-16 0 0,-13 0 1,-9 9 0,5 24 2,8 25-4,-4 25 2,-17 33-1,1 33 6,12 25-12,24-17 7,30-24 0,12-26 3,16-7-5,17-1-1,25-16 2,17-8 0,8-9 0,3-25 3,5-8-2,1-8-2,-14-8 4,-20 16 1,-21 0-11,-8 17 8,-12 0 3,-5-1-8,1 9 4,3 9 0,13 15 1,25 34 0,25 34 3,28 15-8,30-7 4</inkml:trace>
    </iact:actionData>
  </iact:action>
  <iact:action type="add" startTime="26960">
    <iact:property name="dataType"/>
    <iact:actionData xml:id="d7">
      <inkml:trace xmlns:inkml="http://www.w3.org/2003/InkML" xml:id="stk7" contextRef="#ctx0" brushRef="#br0">22451 1639 0,'0'0'2,"67"-33"1,15 0 5,47-17 1,24 1 2,0 15-2,-17 18 0,-24 16 1,4 16 0,8 18-1,-8 23 0,-9 18 1,-16 8-1,-66 24 0,-45 26 1,-67 57-1,-120 67 1,-29-42-1,-4-49 0,4-34 1,33-65-1,30-18 1,15-32-1,22-17 1,12-17-1,12-24 0,9-50 1,20-33-1,42-34 0,24-7 1,42-34-1,58-25 0,74-32 1,50 24-1,8 41 0</inkml:trace>
    </iact:actionData>
  </iact:action>
  <iact:action type="add" startTime="32665">
    <iact:property name="dataType"/>
    <iact:actionData xml:id="d8">
      <inkml:trace xmlns:inkml="http://www.w3.org/2003/InkML" xml:id="stk8" contextRef="#ctx0" brushRef="#br0">9266 4703 0,'0'0'2,"0"0"1,0 0 5,0 0 3,0 0-3,45 8 2,-3-4-1,15 5 0,35 7 1,40 9-1,50 12 2,54 5-2,53-13 0,18 0 0,24-13 1,0-3-1,-13-9 1,1 0-1,-5-4 0,5-4 0,8-4 1,28-13-1,22-8 1,45-17-1,12-3 3,38-13-6</inkml:trace>
    </iact:actionData>
  </iact:action>
  <iact:action type="add" startTime="36161">
    <iact:property name="dataType"/>
    <iact:actionData xml:id="d9">
      <inkml:trace xmlns:inkml="http://www.w3.org/2003/InkML" xml:id="stk9" contextRef="#ctx0" brushRef="#br0">16270 289 0,'0'0'2,"0"0"2,0 0 4,0 0 1,0 0 0,0 0 0,0 0 1,-58 42-1,-53 49 1,-63 41-1,-12 17 2,70-41-1,54-58 0,37-25-1</inkml:trace>
    </iact:actionData>
  </iact:action>
  <iact:action type="add" startTime="36345">
    <iact:property name="dataType"/>
    <iact:actionData xml:id="d10">
      <inkml:trace xmlns:inkml="http://www.w3.org/2003/InkML" xml:id="stk10" contextRef="#ctx0" brushRef="#br0">15811 952 0,'37'41'7,"13"34"2,20 66 1,-4 24 1,-8-8 0,-12-24-1,-9-34-2,-12-32 2,-9-26 0,-3-16-2,-5-9 3</inkml:trace>
    </iact:actionData>
  </iact:action>
  <iact:action type="add" startTime="36617">
    <iact:property name="dataType"/>
    <iact:actionData xml:id="d11">
      <inkml:trace xmlns:inkml="http://www.w3.org/2003/InkML" xml:id="stk11" contextRef="#ctx0" brushRef="#br0">18343 488 0,'0'0'5,"0"0"5,41 66 0,21 17-1,21 50 0,12 24 2</inkml:trace>
    </iact:actionData>
  </iact:action>
  <iact:action type="add" startTime="36793">
    <iact:property name="dataType"/>
    <iact:actionData xml:id="d12">
      <inkml:trace xmlns:inkml="http://www.w3.org/2003/InkML" xml:id="stk12" contextRef="#ctx0" brushRef="#br0">18748 1548 0,'0'0'8,"29"83"0,-8 16 2,-21 34 0,-21 16 0,1-17-2</inkml:trace>
    </iact:actionData>
  </iact:action>
  <iact:action type="add" startTime="37168">
    <iact:property name="dataType"/>
    <iact:actionData xml:id="d13">
      <inkml:trace xmlns:inkml="http://www.w3.org/2003/InkML" xml:id="stk13" contextRef="#ctx0" brushRef="#br0">15463 2467 0,'63'-8'5,"77"0"4,125-9 2,103-8 0,54-16-1,-4 16 0,16-8-1,26 0 0,40 8 1,51 0-1,40 8 0</inkml:trace>
    </iact:actionData>
  </iact:action>
  <iact:action type="add" startTime="40963">
    <iact:property name="dataType"/>
    <iact:actionData xml:id="d14">
      <inkml:trace xmlns:inkml="http://www.w3.org/2003/InkML" xml:id="stk14" contextRef="#ctx0" brushRef="#br0">24226 2740 0,'0'0'1,"0"0"2,0 0 6,0 0 1,0 0-1,0 0 1,0 0-1,0 0 0,0 0 1,0 0 0,0 0-1,-24 42 0,24-17 1,0 49-1,4 34 0,-4 49 1,-4-8 1,-1-16-3,1-26 2,-4-24-1,0-17 1,-1-8-1,1-8 0,4-9 1,4-16-1,0 0 1,4-17-1,0-8-1</inkml:trace>
    </iact:actionData>
  </iact:action>
  <iact:action type="add" startTime="41335">
    <iact:property name="dataType"/>
    <iact:actionData xml:id="d15">
      <inkml:trace xmlns:inkml="http://www.w3.org/2003/InkML" xml:id="stk15" contextRef="#ctx0" brushRef="#br0">24053 3030 0,'0'0'7,"-46"42"2,-16 16 1,-21 16-1,1 9 0,15-17 1,30-33 2</inkml:trace>
    </iact:actionData>
  </iact:action>
  <iact:action type="add" startTime="41446">
    <iact:property name="dataType"/>
    <iact:actionData xml:id="d16">
      <inkml:trace xmlns:inkml="http://www.w3.org/2003/InkML" xml:id="stk16" contextRef="#ctx0" brushRef="#br0">24015 3221 0,'0'0'8,"0"0"2,0 0-1,54 8 0,-25 9 0,8-1 1,1 9-1</inkml:trace>
    </iact:actionData>
  </iact:action>
  <iact:action type="add" startTime="42360">
    <iact:property name="dataType"/>
    <iact:actionData xml:id="d17">
      <inkml:trace xmlns:inkml="http://www.w3.org/2003/InkML" xml:id="stk17" contextRef="#ctx0" brushRef="#br0">16672 1871 0,'0'0'7,"0"0"2,0 0 1,41 0-1</inkml:trace>
    </iact:actionData>
  </iact:action>
  <iact:action type="add" startTime="56999">
    <iact:property name="dataType"/>
    <iact:actionData xml:id="d18">
      <inkml:trace xmlns:inkml="http://www.w3.org/2003/InkML" xml:id="stk18" contextRef="#ctx0" brushRef="#br0">13680 960 0,'0'0'2,"0"0"1,0 0 5,0 0 3,33-41-2,5 8 0,11-9 0,17-7 1,17-9-1,25-17 3,16-8-5,4 0 3,-12 9-1,-13 16 1,1 17 0,-5 7-1,-12 18 0,-13 8 0,-11 8 1,-10 0-1,-7 16 0,-1 1 1,-3 24-1,-9 9 0,-8 16 1,-17 0 0,-12 9 0,-4-9-2,-1-8 1,1 0 1,4-8-1,-4-1 0,-1 1 0,-7 8 2,-9 0-3</inkml:trace>
    </iact:actionData>
  </iact:action>
  <iact:action type="add" startTime="57408">
    <iact:property name="dataType"/>
    <iact:actionData xml:id="d19">
      <inkml:trace xmlns:inkml="http://www.w3.org/2003/InkML" xml:id="stk19" contextRef="#ctx0" brushRef="#br0">15331 1772 0,'0'0'6,"0"0"4,0 0-1,0 0 1,0 0-1,-8 58 0</inkml:trace>
    </iact:actionData>
  </iact:action>
  <iact:action type="add" startTime="61808">
    <iact:property name="dataType"/>
    <iact:actionData xml:id="d20">
      <inkml:trace xmlns:inkml="http://www.w3.org/2003/InkML" xml:id="stk20" contextRef="#ctx0" brushRef="#br0">6403 6723 0,'0'0'2,"0"0"1,0 0 5,58-8 2,16-8-1,38-9 0,28-8 1,34-13 1,4 1-3,12-5 2,1 0 1,-1 5-3,-4 11 0,9 1 2,-9 4 0,-17 9-1,-3-1 0,-9 9 0,-8 3 1,-4 1-1,0-4 1,-5-1-1,-7 9 0,16 0 1,4 4 0,16-4-1,9-9 1,9-7-1</inkml:trace>
    </iact:actionData>
  </iact:action>
  <iact:action type="add" startTime="62803">
    <iact:property name="dataType"/>
    <iact:actionData xml:id="d21">
      <inkml:trace xmlns:inkml="http://www.w3.org/2003/InkML" xml:id="stk21" contextRef="#ctx0" brushRef="#br0">17288 4049 0,'0'0'7,"0"0"2,0 0 0,0 0 1,0 0-1,0 0 1,0 0-1,54-9 1,-34 1-1,9 8 0,13-8 1,20 0-1,29-1 0,25 1 1,4-8 2,4 7-4,0-7 2,0 7-1,0 1 0,-12 0 0,-9 0 0,-12-9 2,-20 9-3,-9-1 2,-13 1 0,-7 0-1,-13 8 0,-9-8 0,-3 8 2,0 0-3,-5 0 0,-4 0 3,1 0-1,-5 0-2,0 0 1,-4 0 1,0 0-1,0 0 0,0 0 1,-141 8 1,13 0-2,-42 0 0,-33 17 1,-8 0-1,17-8 0,24 8 0,17 8 1,21 0-1,20 0 1,34-8 0,28-9-2,17-7 1,12-1 1,9 0 1,3 0-3,9 1 2,5-9-1,7 0 1,21-9-2,37-7 3,50-9-3,46 0 2,41-8 5,20 0-12,-11 8 7,-10 0-1,-28 9 0,-25-1 1,-37 9 0,-25 8 0</inkml:trace>
    </iact:actionData>
  </iact:action>
  <iact:action type="add" startTime="71419">
    <iact:property name="dataType"/>
    <iact:actionData xml:id="d22">
      <inkml:trace xmlns:inkml="http://www.w3.org/2003/InkML" xml:id="stk22" contextRef="#ctx0" brushRef="#br0">6316 11245 0,'0'0'2,"0"0"0,0 0 14,0 0-13,45 0 6,21 0 0,30 0 1,3-5-1,-4 5 0,9-4 2,7 0 0,5-4-2,8 0 0,-4 3 1,4 1-1,17 0 0,16 0 1,9 0 0,-9-4-2,8-1 2,9 1 0,-4 4-2,8 4 2,0 4-1,8 0 2,8 9-3,5 7 2,-13-3-1,-4-1 0,0-3 1,4-5-1,29-12 0,54-25 0</inkml:trace>
    </iact:actionData>
  </iact:action>
  <iact:action type="add" startTime="94590">
    <iact:property name="dataType"/>
    <iact:actionData xml:id="d23">
      <inkml:trace xmlns:inkml="http://www.w3.org/2003/InkML" xml:id="stk23" contextRef="#ctx0" brushRef="#br0">9919 6330 0,'0'0'1,"0"0"3,0 0 4,0 0 2,0 0-1,0 0 0,0 0 1,0 0-1,0 0 1,0 0-1,0 0 1,0 0-1,0 0 1,0 0-1,13 41 0,-9-36 1,4-1-1,-8 0 0,4 0 1,0 0 0,1 0-1,3 0 0,4-4 0,9 0 1,4 0-1,12-4 1,9 0-1,-1-4 0,1 0 0,-9 3 1,-4 1-1,-4 0 1,-4 4-1,0 0 0,-1 0 3,5 4-4,-4 0 1,4 5 1,0-1-1,0 0 0,0 1 1,-4-1-1,0 0 1,-1 0-2,1 1 2,0-5 0,0 0-1,0 0 2,-5 0-3,-3 0 1,0 1 0,-1-5 2,-12 0-3,5 0 1,-5 0 1,0 0-1,0 0 0,0 0 1</inkml:trace>
    </iact:actionData>
  </iact:action>
  <iact:action type="add" startTime="99802">
    <iact:property name="dataType"/>
    <iact:actionData xml:id="d24">
      <inkml:trace xmlns:inkml="http://www.w3.org/2003/InkML" xml:id="stk24" contextRef="#ctx0" brushRef="#br0">24520 902 0,'0'0'1,"0"0"2,0 0 6,0 0 0,0 0 1,0 0-1,0 0 1,-12 91-1,-5 9 0,-24 82 1,-17 58 1,4 0-3,9-16 1,7-34 1,18-49-1,7-33 1,5-42-1,4-17 1,4-24-1,0-8 1,4-9-2,-4-8 2,0 0 0,124-223-1,8 7 1,9 1-1,-58 91 1,-29 49-1,-21 34 0,-4 16 0,-4 17 1,-1 16 0,9 25-1,9 58 0,-13 33 0,-29 9 1,-21-9 0,-33 9-2,-49 16 2,-38-17-1,-8-24 1,17-42-1,45-41 1,37-33-1,21-26 0</inkml:trace>
    </iact:actionData>
  </iact:action>
  <iact:action type="add" startTime="106476">
    <iact:property name="dataType"/>
    <iact:actionData xml:id="d25">
      <inkml:trace xmlns:inkml="http://www.w3.org/2003/InkML" xml:id="stk25" contextRef="#ctx0" brushRef="#br0">24495 1026 0,'0'0'1,"0"0"2,0 0 6,0 0 0,0 0 1,0 0-1,0 0 1,0 0-1,0 0 1,0 0-1,0 0 0,0 0 1,0 0-1,0 0 1,0 0-1,0 0 1,17 58-1,-25 9 0,-9 24 0,-8 0 0,4-8 1,5-17 0,4-17-1,3-7 1,-3-1-1,-1 1 0,-3 16 1,-9 16-1,-4 17 0,0 0 1,0 0-1,0-8 1,4 0-1,5 0 0,3-9 1,5 1-2,-1-9 3,1 0-2,-5 1 0,5-9 0,0-9 1,-1-7-1,5-1 1,0-16-1,3-9 1,5 1-1,-8 0 0,4-9 5,4 0-7,0-8 0,0 0 2,0-8 1,0-17-1,4-33 0,9-25 1,3-16-1,5 0 1,8 16-1,-4 0 1,4 8-1,8 1-1,17-9 4,8 9-4,4 7 2,-4 18-1,-8 7 1,-13 9-1,-4 17 1,-8-1-1,-4 9 1,0 8-2,0 0 2,4 8-1,8 17 1,0 8-1,0 17 1,-3 8-1,-10 0 0,-7-9 0,-9 1 1,-4-9-1,-8 9 0,-4 0 1,-9-1 0,-3 1-2,-13 8 2,-21 8 0,-25 9-1,-16 8 0,-4-25 0,12-17 1,21-16-1,16-17 1,17-8 0,12 0-2,5-16 1,3-9 0</inkml:trace>
    </iact:actionData>
  </iact:action>
  <iact:action type="add" startTime="116013">
    <iact:property name="dataType"/>
    <iact:actionData xml:id="d26">
      <inkml:trace xmlns:inkml="http://www.w3.org/2003/InkML" xml:id="stk26" contextRef="#ctx0" brushRef="#br0">17085 2467 0,'0'0'2,"0"0"1,0 0 5,0 0 3,0 0-3,0 0 2,0 0-1,42 0 1,-30 8-1,5 1 1,-1-1-1,1 25 0,-5 17 1,-8 16-1,-4 25 0,4 17 1,-4 8 0,0 8 1,-4 0-2,-8 9 1,-5-9 1,1-25-3,3-8 2,5-24-2,4-9 2,0-9-1,0-7 1,0-18-1,-1 1 0,5-8 1,-8-1-3,8-7 2,0-1 0,0 0 1,0 1-1,0-1 1,0 0-1,0 0 0,0 1 1,0-1-1,8 0 0,-8 9 1,9-1-1,7 1 1,5 8-1,8-9 0,8 9 1,9-8-1,-1-1 1,5-7-1,-1-1 0,5 8 1,12 1-1,13 0 0,16-1 1,13-8-1,-5-8 0,1-8 1,-18 8-1,-11 0 1,-13 0-1,-4 8 0,-4-8 1,-5 0-1,5 0 0,0-8 1,-4 0-1,3-9 0,-15 9 1,-5-9-1,-4 9 1,-9 0-1,-3 0 0,-5-1 0,1 1 1,-1 0-1,1-1 1,-5 1-1,0-8 0,0-1 1,-3 0-1,-5-7 0,0-18 1,0-7 0,4-18 0,4-32-1,8-25 0,-11 8 1,-1 0-1,0 16 0,0 9 1,4-16-1,5-1 0,-1 0 1,-4 9-1,-8 16 2,0 17 0,-4 16-2,0 9 1,-4 8-1,0 0 2,-5 0-2,-3 8-1,-5-8 4,-4 8-8,-4-8 5,-16 0 1,-9-1-2,-4-7 2,4 0-1</inkml:trace>
    </iact:actionData>
  </iact:action>
  <iact:action type="add" startTime="117479">
    <iact:property name="dataType"/>
    <iact:actionData xml:id="d27">
      <inkml:trace xmlns:inkml="http://www.w3.org/2003/InkML" xml:id="stk27" contextRef="#ctx0" brushRef="#br0">21773 2848 0,'0'0'7,"70"0"2,17-8 0,70 0 1,63-26 1,15-7 0,-19 0-2,-18-1 1,-28 17-1,-42 9 0,-24 8 0,-26 8 0,-20-9 2,-17 1-3</inkml:trace>
    </iact:actionData>
  </iact:action>
  <iact:action type="add" startTime="118291">
    <iact:property name="dataType"/>
    <iact:actionData xml:id="d28">
      <inkml:trace xmlns:inkml="http://www.w3.org/2003/InkML" xml:id="stk28" contextRef="#ctx0" brushRef="#br0">17222 3949 0,'0'0'7,"0"0"9,0 0-14,-33-41 8,8-25-1,4-34 1,1-32-1,-5-9 1,4 25 2,4 17-3,5 16 1,-4 9-2,11 16 3,1 8-3,4 17 2,4 0-1,9-1 0,20-15 0,29-17 2,29-26 1,21 1-6,8 9 4,8 7-1,17 9 1,12 0-1,-8 16 1,-4 8-1,-5 26 0,-3-1 1,4 9-2,-13 8 2,-29 0-1,-12 8 0,-13 9 0,-11-1 0,-14 9 4,-3-8-6,-9-1 3,-4 1-2,-4 0 3,-4-1-3,0 1 2,-5-1-2,1 9 3,0 0-1,-1 8-2,-3 8 2,-17 26-2,0 16 1,-17 16 1,1 0-1,-1-8 0,5-16 2,4-1-2,-5 9 1,-3 0-2,-1 8 2,-4 0-1,1-8 1,-5 0-1,4-17 3,1-16-5,3-1 3,0-7-1,1-9 0,-1 8 0,-3-8 3,-9 17-1,-17 8-7,-24 8 5,-17 1 0,-4-18 4,0-24-3,-8-8 1,-30-9-7,-32-16 6,-38-9 1,-41-24-2,-49-9 0</inkml:trace>
    </iact:actionData>
  </iact:action>
  <iact:action type="add" startTime="127455">
    <iact:property name="dataType"/>
    <iact:actionData xml:id="d29">
      <inkml:trace xmlns:inkml="http://www.w3.org/2003/InkML" xml:id="stk29" contextRef="#ctx0" brushRef="#br0">24305 3047 0,'0'0'2,"0"0"-1,0 0 9,0 0 0,0 0-1,0 0 0,0 0 1,0 0-1,0 0 1,0 0 0,0 0-1,0 0 0,0 0 1,25 58-1,-29 25 0,-9 49 1,-3 25-1,12-8 3,-5-16-1,5-17-2,0-17 0,0-24 1,0-17 0,0-17-2,-1-8 2,1-16-1,0-1 1,0-16-4,0 0 3,4 0 0,0 0 0,0 0 1</inkml:trace>
    </iact:actionData>
  </iact:action>
  <iact:action type="add" startTime="127799">
    <iact:property name="dataType"/>
    <iact:actionData xml:id="d30">
      <inkml:trace xmlns:inkml="http://www.w3.org/2003/InkML" xml:id="stk30" contextRef="#ctx0" brushRef="#br0">24168 3179 0,'0'0'6,"0"0"4,0 0-1,0 0 0,0 0 1,0 0-1,0 0 0,0 0 1,0 0-1,0 0 1,0 0-1,0 0 5,-74 33-9,8 34 5,-29 24-1,-13 0 0,5-8 2</inkml:trace>
    </iact:actionData>
  </iact:action>
  <iact:action type="add" startTime="128031">
    <iact:property name="dataType"/>
    <iact:actionData xml:id="d31">
      <inkml:trace xmlns:inkml="http://www.w3.org/2003/InkML" xml:id="stk31" contextRef="#ctx0" brushRef="#br0">24168 2923 0,'0'0'8,"0"0"2,62 33-1,1-8 0,19 16 1,5 0-1,0 17 0,0 9 2,0-1-2,-4 8 0,-17-16 0,-17-16 1,-11-17-1</inkml:trace>
    </iact:actionData>
  </iact:action>
  <iact:action type="add" startTime="134847">
    <iact:property name="dataType"/>
    <iact:actionData xml:id="d32">
      <inkml:trace xmlns:inkml="http://www.w3.org/2003/InkML" xml:id="stk32" contextRef="#ctx0" brushRef="#br0">24818 2981 0,'0'0'2,"0"0"0,0 0 6,0 0 3,0 0-2,0 0 0,0 0 1,0 0-1,0 0 0,0 0 1,-41-25-1,36 16 0,-3 9 1,0 0-1</inkml:trace>
    </iact:actionData>
  </iact:action>
  <iact:action type="add" startTime="135040">
    <iact:property name="dataType"/>
    <iact:actionData xml:id="d33">
      <inkml:trace xmlns:inkml="http://www.w3.org/2003/InkML" xml:id="stk33" contextRef="#ctx0" brushRef="#br0">24334 2840 0,'0'0'8,"0"0"0,0 0 2,-58-58-1,33 33 2,0 0-2,5 9 0,-1-9 1,4 8-1,1 1 0,3-1 1,-3 1-1,-1-1 1,1 0-1,-1 1 0,1-1 1,-1 1-1,5-1 0,-1 9 1,5-9-1,0 1 1,4-1-1,0 1 1,4-9-1,0-8 1,0-9-1,4-7 0,-4-9 1,0-9-1,-4 9 1,-1 9-1,1-1 0,0 9 1,4-1-1,-8 9 1,4 0-1,4 8 1,4-8-1,4 0 0,-4 0 1,5-17-1,3-8 0,4-16 0,-3-1 2,-5 1-3,0 7 2,-3 9-2,-1 9 2,4 7 0,0-7-1,5 7 2,3 9-4,5-8 3,0 8 0,3-1-1,1 10 0,0-10 1,4 10-1,4-1 0,9 0 0,3-8 1,5 8 0,-1 0-2,-3 0 2,-1 9-1,-3-1 1,-9 9-1,0 8 0,0 8 1,4 0-1,0 1 1,1-1-1,-5 0 1,0 9-2,0-9 2,0 9 0,0-9-2,0 0 3,0 9-3,-4-9 1,-4 0 1,0 9 0,0-9-2,0 9 1,-5-1 2,1 1-2,4-1 0,0 9 1,0 0-1,-1 0 0,1 8 1,-4 8-1,0 17 0,-5 9 4,-8 7-7,-8 1 5,-4-1-3,-4-7 2,0-18-2,4 1 2,4-9-1,0 1 1,0-1 0,-5 25-2,-11 25 1,-17 25 1,-13 9 0,5-26-1,8-16 0,8-17 0,4-8 1,1-8-1,-1 8 0,0-9 1,1 1-1,-1 0 1,0-9-1,0-8 0,-3 0 1,-14 0-1,-40 25 0,-84 25 1</inkml:trace>
    </iact:actionData>
  </iact:action>
  <iact:action type="add" startTime="137795">
    <iact:property name="dataType"/>
    <iact:actionData xml:id="d34">
      <inkml:trace xmlns:inkml="http://www.w3.org/2003/InkML" xml:id="stk34" contextRef="#ctx0" brushRef="#br0">24139 2873 0,'0'0'6,"0"0"3,0 0 1,0 0 0,46 25-1,8-9 1,12-16-1,17 0 0,4-8 1,-5 0 0,-7 8 1,-9 8-4,-4-8 6,0 8-7,-4-8 6,-8 0-5,-5 0 3,-8-8-1</inkml:trace>
    </iact:actionData>
  </iact:action>
  <iact:action type="add" startTime="138020">
    <iact:property name="dataType"/>
    <iact:actionData xml:id="d35">
      <inkml:trace xmlns:inkml="http://www.w3.org/2003/InkML" xml:id="stk35" contextRef="#ctx0" brushRef="#br0">24888 2616 0,'0'0'6,"0"0"3,-66-8 1,0 0-1,-13 8 0,-12 8 1,13 0-1,16 1 1,16-1 1,13-8-2,12 8 0,5 0 0,8 1 0,8-9 0,0 0 1,0 0 0,0 0-1,140 33 1,-69-33 0,-5 0-1,-8 0 0,-13 0 1,1-17-1</inkml:trace>
    </iact:actionData>
  </iact:action>
  <iact:action type="add" startTime="148463">
    <iact:property name="dataType"/>
    <iact:actionData xml:id="d36">
      <inkml:trace xmlns:inkml="http://www.w3.org/2003/InkML" xml:id="stk36" contextRef="#ctx0" brushRef="#br0">16953 4256 0,'0'0'2,"0"0"1,0 0 6,0 0 0,45 16 1,26-16 0,49-8-1,33-8 0,12-1 2,5 0 0,0-7-1,-9 7-2,-12 9 2,-17 8-1,-8 0 0,-16-9 2,-17 9-4,-21-8 3,-20 8-1,-17-8 0,-12 8 1,-9-8-1,-12 8-2,0 0 3,-50-34 0,-20 10-1,-37-1 0,-30 8 1,-8 9-1,9 8 1,28 0-1,30 0 1,24 0-1,17 0 1,16 0-1,8 0 0,13 8 0,0-8 0,0 0 1,166 17 0,8-17-1,45 0 1,21-17-1,-8 1 0,-34-9 1,-16 8-1,-20-8 0</inkml:trace>
    </iact:actionData>
  </iact:action>
  <iact:action type="add" startTime="149786">
    <iact:property name="dataType"/>
    <iact:actionData xml:id="d37">
      <inkml:trace xmlns:inkml="http://www.w3.org/2003/InkML" xml:id="stk37" contextRef="#ctx0" brushRef="#br0">17896 3246 0,'0'0'6,"0"0"4,0 0-1,62 16 1,-12-16-1,12-8 1,17-9-1,12-8 0,24-16 2,30-33-2,12-26 0,-3-24 1,-26-9-1,-33 26 0,-25 16 1,-20 16-1,-17 9 0,-12 0 1,-17 8-1,-8 8 0,-17 9 1,-16 24-1,-17 25 1,-33 34-1,0 16 1,33 0-2,42-17 2,24 1-1,30-1 1,41-16-1,37-17 1,70-33 0,87-58-1,21-66 1,-33-16-1,-58-1 0,-79 42 0,-41 8 1,-33 8-1,-42 1 1,-24-9-2,-34-17 2,-49-16 0,-42 0-1,-36 17 0,-5 24 1,8 50-1,17 41 1,12 34 0,9 33-1,24 24 0,46 26 1,46-9-1,53 8 1,62 9-2,83-25 2,62-50 0,63-50-1,94-57 0,71-67 2,70-91-3</inkml:trace>
    </iact:actionData>
  </iact:action>
  <iact:action type="add" startTime="155290">
    <iact:property name="dataType"/>
    <iact:actionData xml:id="d38">
      <inkml:trace xmlns:inkml="http://www.w3.org/2003/InkML" xml:id="stk38" contextRef="#ctx0" brushRef="#br0">19146 3958 0,'0'0'2,"0"0"1,0 0 14,0 0-15,0 0 5,0 0 3,0 0-1,0 0 1,-50 0 0,33 0-1,-11 0 0,-22-9 1,-20 1-1,-21 0 0,-5-9 1,1 1 0,-8 7 1,-9 9-1,-16 0-2,4-8 2,12 0 0,17 0 0,16 8-2,9-9 1,0 9 2,3 0-2,-3 0 0,4 0 0,8 0 0,8 0 1,13 0-1,8 0 0,8 9 1,5-9 0,3 8-2,1 0 2,-5 17-3,-7 16 3,-9 17-1,-9 25 0,5 8 1,8-8-1,12-17 1,5-16-1,4-4 0,-1-5 0,5-4 1,0 0-1,0 1 1,4-1 0,0 0-1,4-4 1,0 1-1,0 3 1,1 0-1,3 0 0,0-4 1,0 5 0,1-1-2,3-4 1,9 0 1,8 0 0,8 5-1,8-5 1,5-4-2,0-4 2,-1-9-1,-7-3 4,-1-5-7,1 0 3,3 0 0,9 1 1,8 3-1,12 5 0,9-1 1,-4-3-1,-5-5 1,-8-4-1,-8-4 1,0-4 0,0 4-2,0 0 2,4 0 0,4 0-2,5 0 2,-1 0 0,-4 0-2,-8-4 3,-4 0-3,-4-5 1,-9 1 0,-8 0 1,-4-1-1,-4 1 1,-4 0 0,-5-5-1,1 1 0,-1-9 0,-8-16 1,5-25 0,-5-25-1,0-25 0,1-24 1,-1-13-1,0-5 0,0 1 0,1-12 1,3-26-1,9-16 1</inkml:trace>
    </iact:actionData>
  </iact:action>
  <iact:action type="add" startTime="157174">
    <iact:property name="dataType"/>
    <iact:actionData xml:id="d39">
      <inkml:trace xmlns:inkml="http://www.w3.org/2003/InkML" xml:id="stk39" contextRef="#ctx0" brushRef="#br0">24690 1002 0,'0'0'7,"0"0"2,0 0 1,0 0-1,12-42 0,-8 34 1,0-9-1,1 9 1,-5 0-1,0 8 1,0 0-1,-34 66 0,-48 116 1,-47 141 1,-3 50-2,53-67 0,34-74 1,20-66-1,9-42 0,7-41 0,1-25 0,4-25 1,4-17-1,0 1 1,0-17 0,0 0-1,0 0-1,25-91 3,41-58-2,54-58 1,12-9-2,-12 34 2,-41 75-1,-25 49 1,-21 24 0,-8 26-2,-5 25 2,5 24 0,-4 58-1,-13 67 1,-12 33-2,-13 8 2,-7-42-1,-14-49 1,-11-58-2,-30-33 2,-16-50-1,-38-66 1</inkml:trace>
    </iact:actionData>
  </iact:action>
  <iact:action type="add" startTime="161540">
    <iact:property name="dataType"/>
    <iact:actionData xml:id="d40">
      <inkml:trace xmlns:inkml="http://www.w3.org/2003/InkML" xml:id="stk40" contextRef="#ctx0" brushRef="#br0">6378 10789 0,'0'0'2,"0"0"1,0 0 5,0 0 3,0 0-3,0 0 2,0 0-1,0 0 0,0 0 0,0 0 0,70 21 1,-4-9-1,34-3 1,32 3-1,25 0 2,17-3-2,8-5 0,4 0 0,9 0 1,3-4-1,26 8 1,24-3 0,37 3-1,46 8 0,54-11 0,70 7 1</inkml:trace>
    </iact:actionData>
  </iact:action>
  <iact:action type="add" startTime="167661">
    <iact:property name="dataType"/>
    <iact:actionData xml:id="d41">
      <inkml:trace xmlns:inkml="http://www.w3.org/2003/InkML" xml:id="stk41" contextRef="#ctx0" brushRef="#br0">22050 2608 0,'0'0'2,"0"0"1,0 0 6,0 0 0,0 0 1,0 0-1,0 0 0,0 0 1,0 0 0,0 0-2,0 0 2,0 0-1,0 0 0,0 0 1,21 41-1,-17-41 1,0 9-1,4-9 1,1 8-1,-1 0 0,4-8 1,5 8-1,-1-8 0,5 0 1,4 0 0,8 0-1,-4 0 0,4 0 0,4 0 1,-4 0-1,1 0 1,-1 9-1,4-1 0,4 0 3,5 1-1,-1 7-2,1 1 2,-1-9-3,-3 9 4,-9-9-5,-4-8 3,4 8-2,-13-8 2,5 0-1,0 0 0,4 0 1,0-8-1,0 8 2,0-8-3,-4 8 2,0-9-2,-5 9 2,1-8-3,-4 8 2,3-8 0,-11 8 0,3 0 1,0 0-1,-3 0 0,-1 0 1,0 0-1,5 0 1,-5 0-1,0 8 0,0-8 1,1 0-1,-1 0 0,0 0 1,0 0-1,-3 0 0,3 0 1,-8 0-1,4 0 1,0 0-1,0 0 0,0 0 1,1 0-1,-5-8 1,0 8-1,0 0 0,0 0 0,0 0 1,0 0-1,-112-33 1,54 24 0,-4 9-1,-4-8 0,-1 0 1,5-1-1,13 1 1,-1 0-1,9 0 0,8 8 1,4-9-1,4 9 0,4 0 1,1 0-1,-1 0 0,4 0 0,-3 9 1,-1-9-1,4 8 1,1-8-1,3 8 1,1-8-1,4 8 0,-1-8 0,1 0 1,4 0-1,4 0 0,-8 0 0,4 0 1,-1 0 0,1 0-1,0 0 0,0 0 1,0 0-2,0 0 2,4 0-1,0 0 0,0 0 1,0 0-1,0 0 1,0 0-1,0 0 1,0 0-1,116 42 1,-46-17-1,13 0 0,-1-17 1,-11-8-1,-5 0 1,-4-8-1,-8-1 0,-9 1 0,-3 8 3,-9 0-5,0 0 2,-4 8 1,-4-8 0,0 9-1,-5-9 0,1 8 0,-9-8 1,1 0-2,-1 0 3,-4 0-1,1 0-3,-5 0 3,0 0 0,0 0-1,0 0 0,0 0 1,-4 0-1,0 0 0,0 0 0,0 0 1,0 0 0,-144-42-1,15 26 2,-36 16-3,-17 0 1,-4 16 0,8 1 0,4 8 4,25 8-4,17 8 1,7 1 0,30-9 0,29-8 0,25-17-6,12 0 5,12 1 1,5-9-1,12 8 0,-8-8 0,8 8 0,8-8 1,0 0 0,17 0 0,29-8-2,33 8 2,28-8-1,38-1 1,21-7-1,8-9 1,0 0-1,-8 0 0,-13-8 1,-16 8-1,-16 9 2,-22 16-3,-8 0 1,-12 0 0,-16-9 1,-13 9-1,-5-8 0,-15 0 0,-5 0 1,-9-1 0,-3 9-1,-4-8 0,-5 8 0,-4-8 1,1 8-1,-5 0 1,0 0-1,-4 0-1,-8 0 2,-25-9 1,-38 1-3,-49-8 1,-33 7 1,-8 9 0,-1 0-2,14 0 2,3 17-1,0 8 1,13 8-1,20 0 0,37-8 2,22-9-3,19 1 2,14-9-1,7-8 0,9 8 1,8-8-2,9 0 1,28 0 2,58 0-2,83-16 0,58-1 0,29-16 1,-4-8 0,-46 8-1,-41-9 0,-45 17 2,-30 9-3,-24-1 1,-25 1 0</inkml:trace>
    </iact:actionData>
  </iact:action>
  <iact:action type="add" startTime="174799">
    <iact:property name="dataType"/>
    <iact:actionData xml:id="d42">
      <inkml:trace xmlns:inkml="http://www.w3.org/2003/InkML" xml:id="stk42" contextRef="#ctx0" brushRef="#br0">23453 1772 0,'0'0'2</inkml:trace>
    </iact:actionData>
  </iact:action>
  <iact:action type="add" startTime="177819">
    <iact:property name="dataType"/>
    <iact:actionData xml:id="d43">
      <inkml:trace xmlns:inkml="http://www.w3.org/2003/InkML" xml:id="stk43" contextRef="#ctx0" brushRef="#br0">17540 2467 0,'0'0'2,"0"0"0,0 0 7,-66 0 1,33 0-1,0 0 1,0 0-1,4-8 0,4 8 1,9-8-1,7 8 0,9-9 1,0 9-1,0 0 1,0 0-1,104-33 1,-46 17-1,0 7 0,-1 1 1,-3 0-2,17 8 2,15-8 0,22-1-1,8 1 2,0 8 0,8-8-2,8 8 0,17-17 2,0 1-3,-25-1 2,-33 0-2,-29 9 3,-16 0-3,-13 8 2,-8 0-1,-5 8 0,1-8-1,-4 8 1,3 1 0,1-1 2,4 0-3,-13 1 2,5-1-1,-1 0 0,1 0 1,0 9-1,3 0 1,1 16-1,4 16 0,0 18 1,-5 24-1,-7 8 1,-1-8-1,-4-16 1,5-9-1,7 0 0,5 0 0,-12 9 1,-1-1 0,-12 1-1,-8 16 0,-9-8 0,-3-9 1,-1-16-1,4-8 0,5-17 1,0-8-1,3-8 1,1-1-2,0-8 2,-1 9 1,5-9-3,-4 9 1,0-9 1,4 0-2,-13 9 3,5-9-1,-5 9-2,1-9 1,-5 9 2,0-1-3,-4 1 2,1-1-1,-1 1 1,0-1-2,0 1 2,-4 0 0,-4-1-1,-13 1 0,-11 7 0,-6 10 2,-7-18-3,-4 1 3,7-9-2,10-8 0,3-8 1,4 8-2,0 0 2,1 0-1,-5 0 1,-4 8-2,-4 0 2,0 1-1,0-1 1,-8-8-1,8-8 0,-5-9 1,5-8 0,4 9-2,9-1 2,7 0-1,5 1 0,0-1 1,4 9-1,0-8 1,-5-1-1,1 0 2,-4-7-2,4 7 0,-5-8 0,1-8 0,4 0 1,-1-8-1,5-26 0,-4-16 1,-4-8-1,-1-16 0,9 16 0,8 16 1,9 17 0,8 17-2,3 8 2,1 0 0,4 8-1,4 8 1,5-8-1,7-8 0,17 0 0,21-25 1,25-8-1,-5 0 1,9-1-2,0 9 2,-1 17-1,9 8 1,5 0-1,7 0 0,5-1 3,3 10-3,1-1 0,-9 8-1,5 9 1,-9 0 1,13 8-1,-13-9 1,-4 1-2,-3 8 2,-6 0-1,1 0 1,8 17-1,-4-1 0,-12-7 1,-13-1 0,-8 0-1,-16-8 1,-9 8-2,-9-8 1,-3 9 1,-4-9-1,-5 8 0,1 0 1,-1 0-1,0 9 1,-3 16-1,-5 17 1,-12 24-1,-13 34 0,-21 41 2,-11 17-3,-14-1 1,-7 17 0,8-24 1,16-34-1,13-33 2,8-16-2,0-17 2,0-9-1,-8-7 1</inkml:trace>
    </iact:actionData>
  </iact:action>
  <iact:action type="add" startTime="187807">
    <iact:property name="dataType"/>
    <iact:actionData xml:id="d44">
      <inkml:trace xmlns:inkml="http://www.w3.org/2003/InkML" xml:id="stk44" contextRef="#ctx0" brushRef="#br0">25124 1117 0,'0'0'1,"0"0"2,0 0 6,0 0 1,0 0-1,0 0 0,0 0 1,0 0-1,0 0 1,0 0-1,0 0 1,0 0 0,0 0-1,0 0 0,8-41 0,-20 41 1,0-8-1,-13 8 0,-12-9 1,-9 9-1,-12 9 1,-8 7-1,-17 26 1,-20 32-1,-13 34 2,-4 24-3,12 1 2,30-9-2,24-8 2,21-8-1,12-17 1,9-17-1,8-7 1,8-1 2,12 8-6,17 1 4,17-9-1,12-16 1,29-34-1,42-24 0,94-42 1,121-82-1,36-67 1,-24 0-2</inkml:trace>
    </iact:actionData>
  </iact:action>
  <iact:action type="add" startTime="189186">
    <iact:property name="dataType"/>
    <iact:actionData xml:id="d45">
      <inkml:trace xmlns:inkml="http://www.w3.org/2003/InkML" xml:id="stk45" contextRef="#ctx0" brushRef="#br0">24218 3022 0,'0'0'6,"0"0"3,0 0 1,0 0-1,0 0 1,0 0-1,0 0 1,0 66-1,-8 75 0,-17 124 2,-21 99 0,-7 34-1,3-59 0,17-78-1,8-79 0,9-70-1,7-42 2,5-28-1,0-17 1,0-9-1,0-12 0,4-20 2,12-88-3,30-169 3,32-133 0,-4 5-1,-16 36-6</inkml:trace>
    </iact:actionData>
  </iact:action>
  <iact:action type="add" startTime="189505">
    <iact:property name="dataType"/>
    <iact:actionData xml:id="d46">
      <inkml:trace xmlns:inkml="http://www.w3.org/2003/InkML" xml:id="stk46" contextRef="#ctx0" brushRef="#br0">24379 3055 0,'0'0'5,"-41"25"5,-25 33-1,-62 66 1,-25 25 0,8 0-1,45-58 0,42-41 0</inkml:trace>
    </iact:actionData>
  </iact:action>
  <iact:action type="add" startTime="189652">
    <iact:property name="dataType"/>
    <iact:actionData xml:id="d47">
      <inkml:trace xmlns:inkml="http://www.w3.org/2003/InkML" xml:id="stk47" contextRef="#ctx0" brushRef="#br0">24508 3254 0,'0'0'8,"0"0"1,49 58 1,1 25-1,12 16 1,0 17-1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663">
    <iact:property name="dataType"/>
    <iact:actionData xml:id="d0">
      <inkml:trace xmlns:inkml="http://www.w3.org/2003/InkML" xml:id="stk0" contextRef="#ctx0" brushRef="#br0">5455 8996 0,'0'0'2,"0"0"1,0 0 6,0 0 1,0 0-1,0 0 0,0 0 0,0 0 1,0 0-1,0 0 1,0 0-1,0 0 0,54 0 0,-33 5 1,12-1-1,12-4 1,5 4-1,4-4 1,-1 0-1,1 0 0,-8 0 1,-1 0 1,-3 0 0,3 0-1,9 0 1,8 0-7,13 4 6,7 0-1,1-4 0,-4 0 1,3 0-1,-20 0 1,5 4-1,7 0 0,13 5 1,12-5-1,13 0 0,0-4 1,-5 0-1,1 4 1,4-4-2,16 0 2,29-4 0,-4-8-1,0-1 0</inkml:trace>
    </iact:actionData>
  </iact:action>
  <iact:action type="add" startTime="7557">
    <iact:property name="dataType"/>
    <iact:actionData xml:id="d1">
      <inkml:trace xmlns:inkml="http://www.w3.org/2003/InkML" xml:id="stk1" contextRef="#ctx0" brushRef="#br0">5617 10106 0,'0'0'7,"0"0"2,0 0 1,45-8-1,30-13 1,53-8-1,58-8 0,21 0 2,16 3-3,50-15 2,-4 7-1,37-3 1,5 3-1,-34 18 0</inkml:trace>
    </iact:actionData>
  </iact:action>
  <iact:action type="add" startTime="8210">
    <iact:property name="dataType"/>
    <iact:actionData xml:id="d2">
      <inkml:trace xmlns:inkml="http://www.w3.org/2003/InkML" xml:id="stk2" contextRef="#ctx0" brushRef="#br0">11562 8943 0,'0'0'6,"0"0"3,0 0 1,74-34-1,38-7 1,54-13-1,20 9 1,4 16-1,9 12 2,-9 17-2,13 17 1,8-1-1,-13 9 0</inkml:trace>
    </iact:actionData>
  </iact:action>
  <iact:action type="add" startTime="8545">
    <iact:property name="dataType"/>
    <iact:actionData xml:id="d3">
      <inkml:trace xmlns:inkml="http://www.w3.org/2003/InkML" xml:id="stk3" contextRef="#ctx0" brushRef="#br0">11219 9845 0,'0'0'7,"0"0"3,0 0-1,0 0 0,111-4 0,34-17 1,62-8 0,16 5 2,21-1-3,9 4 0,20 0 1,25 9-1,53 4 0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429">
    <iact:property name="dataType"/>
    <iact:actionData xml:id="d0">
      <inkml:trace xmlns:inkml="http://www.w3.org/2003/InkML" xml:id="stk0" contextRef="#ctx0" brushRef="#br0">6837 9295 0,'0'0'1,"0"0"3,0 0 4,0 0 2,0 0-1,0 0 0,0 0 1,0 0-1,-41 0 1,41 0-1,0 0 0,0 0 1,0 0-1,0 0 0,0 0 1,128 12-1,-37-4 1,25 5-1,12-1 1,-4-4 1,0 5-3,0-1 2,9-4-1,12 1 0,8-1 0,16 0 1,9 1 0,8-5-2,9 0 2,-1 0-1,1-4 0,-5 4 2,0 0-3,-3-4 1,11 0 1,9 4 0,12 1-1,21-1 1,25 12-2,29-7 2,24-1-2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131">
    <iact:property name="dataType"/>
    <iact:actionData xml:id="d0">
      <inkml:trace xmlns:inkml="http://www.w3.org/2003/InkML" xml:id="stk0" contextRef="#ctx0" brushRef="#br0">6200 8330 0,'0'0'1,"0"0"1,0 0 8,0 0-1,0 0 0,87 25 1,4-21-1,37-8 0,50-9 2,25-3 1,45-5-2,29-8-1,17 4 1,12 9-1,0 7 0,9 9 2,-13 4-4,12 5 4,-4-1-3,9 0 1,24-4 1,30-8-1,57-4 0,42-4 1,74-1 0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7393">
    <iact:property name="dataType"/>
    <iact:actionData xml:id="d0">
      <inkml:trace xmlns:inkml="http://www.w3.org/2003/InkML" xml:id="stk0" contextRef="#ctx0" brushRef="#br0">7714 8301 0,'0'0'1,"0"0"2,0 0 6,0 0 0,0 0 0,0 0 1,0 0 0,0 0-1,0 0 0,0 0 1,50-17-1,-17 13 1,21 0 0,12 0-1,4 0 0,-4-5 0,-3 1 1,-1 0 1,4 0-3,4-1 2,5 1-1,3 0 1,1-1-1,-1 1 0,1 0 1,8 0-1,-8-5 1,3 1-1,1 4 0,4 3 1,-4 5-1,-1 5 1,-3-1-1,-5-4 0,1-4 0,4-5 1,3 1 0,1 8-1,8 0 0,-4 4 0,-4 4 1,-13 1-1,-8-5 1,-4-4-1,0 0 0,8-4 1,4 0-1,9 4 1,4 0-1,0 4 1,-5 0-2,-7 4 2,-9-4-1,-9 0 0,-3-4 2,-4 0-2,3-4 0,9 0-1,0 0 3,8 0-2,-12 4 0,4 0 1,0 4-1,0 0 0,-4 0 1,-5 0-1,-3 1 0,-5-5 1,-4 0-1,1 0 1,-1 0 0,4-5-2,1 5 3,3 0-3,1 0 1,-1 0 1,1 5-1,-1-1 0,-4 0 0,1 0 2,-5 0-2,4 0-1,9 4 3,16 1-2</inkml:trace>
    </iact:actionData>
  </iact:action>
  <iact:action type="add" startTime="21397">
    <iact:property name="dataType"/>
    <iact:actionData xml:id="d1">
      <inkml:trace xmlns:inkml="http://www.w3.org/2003/InkML" xml:id="stk1" contextRef="#ctx0" brushRef="#br0">14967 8690 0,'0'0'1,"0"0"2,0 0 6,0 0 1,0 0-1,54 0 0,-13 0 0,9 0 1,4-4-1,-5 0 1,1 0-1,-1-1 1,5 1-2,4 0 4,8 4-2,21 0 1,4 0-3,17 0 2,8-4-1,-13 0 0,-4 0 1,1 4-2,3 0 2,5 4 0,8-4 0,4 0-2,8 4 2,8 0-1,5 0 0,12-4 2,17 4-3,20-4 3,50 5-3,41 3 2,63 0-1,70-4-1,49-16 2,108-54 0,83-96-1</inkml:trace>
    </iact:actionData>
  </iact:action>
  <iact:action type="add" startTime="41363">
    <iact:property name="dataType"/>
    <iact:actionData xml:id="d2">
      <inkml:trace xmlns:inkml="http://www.w3.org/2003/InkML" xml:id="stk2" contextRef="#ctx0" brushRef="#br0">18442 4765 0,'0'0'2,"0"0"3,0 0 2,0 0 2</inkml:trace>
    </iact:actionData>
  </iact:action>
  <iact:action type="add" startTime="69421">
    <iact:property name="dataType"/>
    <iact:actionData xml:id="d3">
      <inkml:trace xmlns:inkml="http://www.w3.org/2003/InkML" xml:id="stk3" contextRef="#ctx0" brushRef="#br0">10457 12789 0,'0'0'1,"0"0"1,0 0 8,0 0-1,0 0 1,0 0-1,0 0 1,0 0 0,0 0-1,0 0 0,0 0 1,0 0-1,58 21 0,-21-17 1,17 0-1,21-4 1,20 0-1,8 0 0,5 4 4,-5 0-3,9-8-1,12 0 0,13 0 3,3 4-5,9 0 3,8 0-1,5-4 1,3 4 0,-3-5-2,7 1 1,9 0 1,21-8 0,45-13-1,21-21 0,-1-28 2</inkml:trace>
    </iact:actionData>
  </iact:action>
  <iact:action type="add" startTime="74886">
    <iact:property name="dataType"/>
    <iact:actionData xml:id="d4">
      <inkml:trace xmlns:inkml="http://www.w3.org/2003/InkML" xml:id="stk4" contextRef="#ctx0" brushRef="#br0">16349 14077 0,'0'0'1,"0"0"1,0 0 7,0 0 0,0 0 1,0 0-1,0 0 1,0 0-1,-37 41 1,32-37-1,5 0 0,0-4 1,0 0-1,0 0 0,0 0 1,0 0-1,0 4 0,5 1 0,-1-1 1,4-4-1,4 4 1,9-4-1,4 0 1,4 0-1,0 0 0,4-4 1,-4 0 0,0 4-1,-4 0 0,-5 0 1,-3 0-1,-1 0 0,-3 0 0,-1 0 1,-3 0-1,-1 0 1,4 0-1,-8 0 0,5 0 1,3 0-1,1 0 1,7 4-1,5 0 0,8 4 1,13-4 1,12 0 0,16-4-2,21-8 2,9 0-3,7 0 3,13-1-3,13-3 2,8-1-2,-13 1 2,-24 4 2,-17-1-6,-13 5 1,-3 0 2,3 0 1,13 0-1,1 0 0,-6 0 1,-3-1 0,-8 1-1,-5 0 0,4 0 0,5-4 1,8-1 0,8 1-1,4 0 1,-8 4-2,-8 0 2,-13-1-1,-3 5 0,-1 0 1,12 0-1,14 0 0,11 0 1,5 5-1,-9-1 1,-4 0-2,-4 0 2,12-4 0,26-8-1,40-38 0,51-78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21222">
    <iact:property name="dataType"/>
    <iact:actionData xml:id="d0">
      <inkml:trace xmlns:inkml="http://www.w3.org/2003/InkML" xml:id="stk0" contextRef="#ctx0" brushRef="#br0">21711 14014 0,'0'0'4,"0"0"-4,0 0 9,0 0 1,0 0-1,0 0 0,0 0 0,0 0 1,0 0-1,0 0 0,0 0 1,0 0-1,0 0 0,0 0 1,0 0 0,0 0-1,0 0 0,62 0 0,-41 0 1,12 0-1,8 0 0,9 0 1,3 0-1,1 0 1,-4 0-1,-5 5 0,-3-5 2,-9 0-1,0 0 0,-4 0-1,0 0 1,8 0 1,9 0-4,12 4 3,8 0-1,12 0 0,1-4 1,0 0-1,-17 0 1,-9 0-1,-11 0 3,-9 0-3,0 0-3,0 0 3,4 0 1,13 4-1,16 0 1,13 0 1,8 1-2,-5-1 1,-11-4-1,-17 0 0,-5 0-1,-7 0 1,7-4 0,9-1 1,21-3-1</inkml:trace>
    </iact:actionData>
  </iact:action>
  <iact:action type="add" startTime="23086">
    <iact:property name="dataType"/>
    <iact:actionData xml:id="d1">
      <inkml:trace xmlns:inkml="http://www.w3.org/2003/InkML" xml:id="stk1" contextRef="#ctx0" brushRef="#br0">21703 13985 0,'0'0'6,"0"0"5,0 0-2,0 0-1,0 0 2,0 0-1,0 0 1,0 0-1,0 0 0,0 0 1,0 0-1,0 0 1,0 0-1,0 0 0,0 0 0,0 0 1,0 0-1,49-16 1,-12 16-1,21 4 0,13 0 1,3 0-1,-3 5 0,-14-1 1,-7-4 0,-9 0 0,-3 0-1,3 5 1,13-1-1,16 4 1,17 5-1,12-5 1,-8-3-1,-16-5 0,-17 0 0,-9-4 1,-11 0-1,-5 0 2,-4 0-3,0 0 2,0 4-1,8 0 0,0 0 1,13 5-1,4-1 3,3-4-5,6 0 3,-6 0-1,-3-4 4,-4 0-9,-9 0 6,1-4 0,-9 0 0,-4 4-2,0 0 2,0 0 0,0 4-2,8 0 2,8 0 1,9 5 1,8-1-7,4 0 7,5-4-5,-5 1 4,-8-5 0,-4-5-5,-9 1 4,-3 0-1,-1 4 0,-12 0 1,4 0-1,4 4 0,13 5 2,4 3-4,8 0 3,-4-3-1,-5-1 1,-3-4-1,-9 0 2,-3-4-2,-5-4 3,-4 0-6,4-9 4,8-7-1,13-9 2</inkml:trace>
    </iact:actionData>
  </iact:action>
  <iact:action type="add" startTime="31959">
    <iact:property name="dataType"/>
    <iact:actionData xml:id="d2">
      <inkml:trace xmlns:inkml="http://www.w3.org/2003/InkML" xml:id="stk2" contextRef="#ctx0" brushRef="#br0">9146 14408 0,'0'0'2,"0"0"0,0 0 8,0 0-1,0 0 1,70-13-1,5-3 0,32-9 0,9 4 1,0 5 0,0-1-1,12 1 0,4-1 1,9 9-1,0 4 1,12-1-1,8 1 0,9 0 1,3 0-1,-3-4 0,0-1 1,-5 1-1,1 0 1,7 4-1,5 0 0,4-1 1,5 1-1,-1 0 1,8 0-1,-8-4 0,-20 0 0</inkml:trace>
    </iact:actionData>
  </iact:action>
  <iact:action type="add" startTime="88685">
    <iact:property name="dataType"/>
    <iact:actionData xml:id="d3">
      <inkml:trace xmlns:inkml="http://www.w3.org/2003/InkML" xml:id="stk3" contextRef="#ctx0" brushRef="#br0">4048 15161 0,'0'0'5,"0"0"-5,0 0 12,-41 13-5,33-9 2,4 0 0,-9 0 1,5 9-1,8 3 0,0 9 1,0 29-1,8 41 0,9 54 1,-1 46 1,1 41-2,-1 4-1,-7-12 2,-1-21 0,-8-25-2,0-29 1,0-16 1,0-13-1,8-25 1,-8-12-1,9-17 0,-9-12 1,8-8-1,-8-4 0,8-5 1,-8-4-1,8-8 2,-8 0-2,9 0 0,-9-4 1,8 0-1,-8 0 1,12 0-1,-7-5 0,-5 1 1,8-4-1,-8-5 0,8 0 1,-8 5-2,8-5 3,-8 1-2,9 3 3,-9 1-6,8 0 6,-8-1-3,8 1 0,0 3-1,9 1 1,8 4 1,8 4 0,8 4 0,9-4 1,0 0-4,8-4 3,-9 0 2,9-1-7,12 1 6,9-4-2,12-4 2,4-9 0,-8-8-6,-4 0 8,-9-4-5,-3-5 1,-9-3 0,-13-5 0</inkml:trace>
    </iact:actionData>
  </iact:action>
  <iact:action type="add" startTime="89556">
    <iact:property name="dataType"/>
    <iact:actionData xml:id="d4">
      <inkml:trace xmlns:inkml="http://www.w3.org/2003/InkML" xml:id="stk4" contextRef="#ctx0" brushRef="#br0">5443 15074 0,'0'0'5,"0"0"5,0 0-3,0 0 3,0 0-1,0 0 3,0 0-5,0 0 5,-37 50-5,24 25 3,-3 49-2,3 58 2,-8 62 2,17 30-5,8 19 4,1 18-3,7-13 1,-4-29 1,1-37-1,-1-41 0,0-34 0,5-25 1,3-20-1,1-29 0,-1-17 0</inkml:trace>
    </iact:actionData>
  </iact:action>
  <iact:action type="add" startTime="90256">
    <iact:property name="dataType"/>
    <iact:actionData xml:id="d5">
      <inkml:trace xmlns:inkml="http://www.w3.org/2003/InkML" xml:id="stk5" contextRef="#ctx0" brushRef="#br0">7747 14731 0,'0'0'5,"0"0"5,0 0 1,0 0-5,0 0 6,0 0-5,0 0 2,0 0 1,0 0-1,0 0 2,46-25-3,-21 25 0,12 0 2,13 4-1,7 4 1,18 1-1,20 3 1,25 5 0,17-1-2,-1-3 2,-3-1 0,15 5-1,14-5 0,7-4 1,9-4-1,4 1 0,-4-1 1,4 0-1,5 4 1,-5 5-1,-9-1 0,1 0 1,-13 1-1,-3 3 0,-1 5 1,0-4-1,-12-5 0,-13 0 1,-12 1-1,-8-1 0,-13 1 1,-12-9-1,-12-8 1,-1-13-1</inkml:trace>
    </iact:actionData>
  </iact:action>
  <iact:action type="add" startTime="90935">
    <iact:property name="dataType"/>
    <iact:actionData xml:id="d6">
      <inkml:trace xmlns:inkml="http://www.w3.org/2003/InkML" xml:id="stk6" contextRef="#ctx0" brushRef="#br0">8020 15654 0,'0'0'8,"0"0"2,0 0-2,0 0 1,0 0 0,0 0 1,0 0-1,0 0 0,0 0 1,0 0-1,0 0 1,67 25-1,-14-17 0,26 5 1,16-9-1,17 0 1,12-4-1,17 4 1,12 0-1,12 0 0,17 0 1,0-4-1,17 0 1,-1 0-1,22 0 1,7-4-1,-3 0 0,7 4 1,-3-8 0,-21 4-2,0 4 2,-5 0-1,-11 4 0,-1 0 1,-8 0-1,-21 4 1,-7 5-1,-22-1 0,-12 1 1,-17-5 0,-16 0-2,-12-4 2,3-16-1,22-34 0</inkml:trace>
    </iact:actionData>
  </iact:action>
  <iact:action type="add" startTime="92224">
    <iact:property name="dataType"/>
    <iact:actionData xml:id="d7">
      <inkml:trace xmlns:inkml="http://www.w3.org/2003/InkML" xml:id="stk7" contextRef="#ctx0" brushRef="#br0">11897 14905 0,'0'0'8,"0"0"4,0 0-5,0 0 2,0 0-1,0 0 3,0 0-1,0 0-1,0 0 0,4 45 2,9-32-5,16-1 3,28 5 0,39-1 1,40 1-1,30-5 1,3-4 2,-11-3-3,-10-14 0,-15-20 1,-17-29-2</inkml:trace>
    </iact:actionData>
  </iact:action>
  <iact:action type="add" startTime="93362">
    <iact:property name="dataType"/>
    <iact:actionData xml:id="d8">
      <inkml:trace xmlns:inkml="http://www.w3.org/2003/InkML" xml:id="stk8" contextRef="#ctx0" brushRef="#br0">4955 17563 0,'0'0'9,"0"0"-1,0 0 1,0 0 0,0 0 1,0 0-1,0 0 0,0 0 1,0 0-1,-46-29 1,17 33-1,-8 8 0,0 1 1,4 3-2,4 1 2,4-5 0,8 1-1,5-1 0,4 0 1,3 1 0,5-13-1,13 33 1,12 0-1,12 13 0,12-1 3,9 5-1,-4-5-6,-4-3 5,-9-5-1,-12-4 3,-12-4-4,-17 4 4,-13 17-5,-20 20 2,-16 9 2,-1-13 1,4-16-5,22-21 5,3-21-7,13-12 5</inkml:trace>
    </iact:actionData>
  </iact:action>
  <iact:action type="add" startTime="93849">
    <iact:property name="dataType"/>
    <iact:actionData xml:id="d9">
      <inkml:trace xmlns:inkml="http://www.w3.org/2003/InkML" xml:id="stk9" contextRef="#ctx0" brushRef="#br0">4942 17029 0,'0'0'20,"0"0"-15,-16 45-5,11 34 12,10 91-5,7 124 4,0 33-3,1-46 3,-13-57-2,0-50-1</inkml:trace>
    </iact:actionData>
  </iact:action>
  <iact:action type="add" startTime="94394">
    <iact:property name="dataType"/>
    <iact:actionData xml:id="d10">
      <inkml:trace xmlns:inkml="http://www.w3.org/2003/InkML" xml:id="stk10" contextRef="#ctx0" brushRef="#br0">12952 14983 0,'0'0'5,"0"0"1,0 0 6,-50 0-3,17-4-2,-16 0 6,-18 0-7,-11 8 7,-21 8-7,8 9 5,16 0-2,21 0 0,21-1 3,21 5-6,16 0 4,17 12-1,37 25 0,37 25 1,29 0-1,0-12 1,-25-26-1,-28-15 0,-22-10 0,-16-3 1,-16-4-1,-13-1 0,-12 1 1,-21 8-1,-25 8 1,-16-4-1,-26-9 0,-3-20 1,-13-29-1</inkml:trace>
    </iact:actionData>
  </iact:action>
  <iact:action type="add" startTime="94791">
    <iact:property name="dataType"/>
    <iact:actionData xml:id="d11">
      <inkml:trace xmlns:inkml="http://www.w3.org/2003/InkML" xml:id="stk11" contextRef="#ctx0" brushRef="#br0">12907 14532 0,'0'0'8,"0"0"6,0 0-10,12 41 5,-12 50 1,-12 108-1,-17 70 1,4-16-1,4-59 0,5-61 1,3-25 1</inkml:trace>
    </iact:actionData>
  </iact:action>
  <iact:action type="add" startTime="95696">
    <iact:property name="dataType"/>
    <iact:actionData xml:id="d12">
      <inkml:trace xmlns:inkml="http://www.w3.org/2003/InkML" xml:id="stk12" contextRef="#ctx0" brushRef="#br0">9559 6976 0,'0'0'6,"0"0"4,0 0 3,-66-37-8,29 4 5,0-13-1,0 0 4,8-3-7,8 3 3,13 13 2,12 0-3,21-13 2,41-11 0,29-1-1,37 0 0,21 4 1,9 12-1,-1 9 0,-8 13 0,-4 11 1,0 9-1,12 17 1,5 24-1,16 30 1,12 32-1,5 25 0,-5 17 1,-40-8-1,-39-21 0,-40-33 1,-25-25-1,-26-21 1,-19-12-2,-18-4 2,-32 12-1,-75 8 1,-87 5-1,-79-22 0,-74-19 1,-24-22-1,-26-12 1,42-17-1,91-20 0,74-21 1,62-20-1</inkml:trace>
    </iact:actionData>
  </iact:action>
  <iact:action type="add" startTime="96975">
    <iact:property name="dataType"/>
    <iact:actionData xml:id="d13">
      <inkml:trace xmlns:inkml="http://www.w3.org/2003/InkML" xml:id="stk13" contextRef="#ctx0" brushRef="#br0">19017 14279 0,'0'0'6,"0"0"5,71 9-3,111-18 2,248-49 2,236-62-5,75-41 3,-25 20 0,-54 46-1,-46 49 0,-8 34 0,38 41 0,40 29 0,-11 21 1,-34 3-1</inkml:trace>
    </iact:actionData>
  </iact:action>
  <iact:action type="add" startTime="98682">
    <iact:property name="dataType"/>
    <iact:actionData xml:id="d14">
      <inkml:trace xmlns:inkml="http://www.w3.org/2003/InkML" xml:id="stk14" contextRef="#ctx0" brushRef="#br0">4140 15004 0,'0'0'10,"0"0"-4,0 0 7,0 0-8,0 0 5,0 0-1,0 0 0,0 0 1,0 0-1,0 0 0,16 50 1,-8-1-1,9 42 1,-9 46-1,9 16 3,-9-12-1,9-4-2,-9-5 0,0-3 1,-8-30-1,0-20 0,0-22 1,8-11 0,-8-13-2,9-4 1,-1-4 1,0 0 1,17 0-3,0 0-1,16-1 2,9-3 0,8-9 1,8-3-1,0-5 0,0 0 1,-8-4-1,-8 4 1,0-4-1,-9 0 0,13-4 4,12-4-7,13-17 3,20-25 0</inkml:trace>
    </iact:actionData>
  </iact:action>
  <iact:action type="add" startTime="99262">
    <iact:property name="dataType"/>
    <iact:actionData xml:id="d15">
      <inkml:trace xmlns:inkml="http://www.w3.org/2003/InkML" xml:id="stk15" contextRef="#ctx0" brushRef="#br0">4330 15145 0,'0'0'7,"0"0"2,0 0 1,0 0-1,41 0 0,9 0 1,24-4 0,21-5-2,-16 5 1,-4 4 1,-13 0 0,-9 4 0,-7 0-1</inkml:trace>
    </iact:actionData>
  </iact:action>
  <iact:action type="add" startTime="99542">
    <iact:property name="dataType"/>
    <iact:actionData xml:id="d16">
      <inkml:trace xmlns:inkml="http://www.w3.org/2003/InkML" xml:id="stk16" contextRef="#ctx0" brushRef="#br0">4512 15878 0,'0'0'6,"0"0"4,0 0-1,0 0 0,58-9 1,-9 1 0,42-4-1,58-9 0,54-8 1</inkml:trace>
    </iact:actionData>
  </iact:action>
  <iact:action type="add" startTime="102499">
    <iact:property name="dataType"/>
    <iact:actionData xml:id="d17">
      <inkml:trace xmlns:inkml="http://www.w3.org/2003/InkML" xml:id="stk17" contextRef="#ctx0" brushRef="#br0">4413 16834 0,'0'0'4,"0"0"-4,0 0 9,0 0 1,0 0 1,0 0-4,0 0 2</inkml:trace>
    </iact:actionData>
  </iact:action>
  <iact:action type="add" startTime="102665">
    <iact:property name="dataType"/>
    <iact:actionData xml:id="d18">
      <inkml:trace xmlns:inkml="http://www.w3.org/2003/InkML" xml:id="stk18" contextRef="#ctx0" brushRef="#br0">4462 17476 0,'0'0'20,"0"0"-17,0 0 0,0 0 5</inkml:trace>
    </iact:actionData>
  </iact:action>
  <iact:action type="add" startTime="104276">
    <iact:property name="dataType"/>
    <iact:actionData xml:id="d19">
      <inkml:trace xmlns:inkml="http://www.w3.org/2003/InkML" xml:id="stk19" contextRef="#ctx0" brushRef="#br0">8467 15430 0,'0'0'8,"0"0"2,0 0 1,0 0-4,0 0 1,0 0 2,46-20-1,-9 11 0,13 1 1,8 0-1,20-5 1,17-7-1,13-1 2,4 0 1,-5 9-3,-16 4 0,-12 4 0,-13 4 2,-12 0-3,-9 4 1</inkml:trace>
    </iact:actionData>
  </iact:action>
  <iact:action type="add" startTime="104594">
    <iact:property name="dataType"/>
    <iact:actionData xml:id="d20">
      <inkml:trace xmlns:inkml="http://www.w3.org/2003/InkML" xml:id="stk20" contextRef="#ctx0" brushRef="#br0">8831 15165 0,'0'0'7,"0"0"2,0 0 1,0 0-1,29 63 1,-4 3-1,12 21 0,-4 16 1,-8 9 0,0 16-1</inkml:trace>
    </iact:actionData>
  </iact:action>
  <iact:action type="add" startTime="105005">
    <iact:property name="dataType"/>
    <iact:actionData xml:id="d21">
      <inkml:trace xmlns:inkml="http://www.w3.org/2003/InkML" xml:id="stk21" contextRef="#ctx0" brushRef="#br0">10147 15430 0,'0'0'6,"0"0"4,0 0 0,0 0-1,62 29 1,-12-20-2,-9-9 2</inkml:trace>
    </iact:actionData>
  </iact:action>
  <iact:action type="add" startTime="105164">
    <iact:property name="dataType"/>
    <iact:actionData xml:id="d22">
      <inkml:trace xmlns:inkml="http://www.w3.org/2003/InkML" xml:id="stk22" contextRef="#ctx0" brushRef="#br0">11239 15389 0,'0'0'6,"0"0"6,0 0-6,0 0 4,0 0-1,0 0 0</inkml:trace>
    </iact:actionData>
  </iact:action>
  <iact:action type="add" startTime="105304">
    <iact:property name="dataType"/>
    <iact:actionData xml:id="d23">
      <inkml:trace xmlns:inkml="http://www.w3.org/2003/InkML" xml:id="stk23" contextRef="#ctx0" brushRef="#br0">11810 15368 0,'0'0'7,"0"0"1,0 0 2</inkml:trace>
    </iact:actionData>
  </iact:action>
  <iact:action type="add" startTime="109733">
    <iact:property name="dataType"/>
    <iact:actionData xml:id="d24">
      <inkml:trace xmlns:inkml="http://www.w3.org/2003/InkML" xml:id="stk24" contextRef="#ctx0" brushRef="#br0">4305 15770 0,'0'0'4,"0"0"-4,0 0 11,0 0-4,0 0 4,0 0-2,0 0-1,0 0 2,0 0-1,0 0 0,0 0 1,0 0-1,0 0 0,0 0 1,0 0-1,0 0 1,0 0-1,0 0 0,0 0 1,0 0-1,41 0 0,-41 0 1,9 0-1,-9 0 0,8 0 1,8 0-1,-7 0 0,7 0 1,9 0-1,0 0 1,0 0-1,8 0 0,0 0 1,12 0-1,-16 0 0,9 0 1,-5 0-1,0 0 1,-4 0 0,-4 0-1,-5 0 0,-3 0 0,4 0 1,-9 0-1,5 0 0,-5 0 1,0 0-1,5 4 0,-5 0 0,9 0 1,16 1 0,17-1-1,41-8 0</inkml:trace>
    </iact:actionData>
  </iact:action>
  <iact:action type="add" startTime="114037">
    <iact:property name="dataType"/>
    <iact:actionData xml:id="d25">
      <inkml:trace xmlns:inkml="http://www.w3.org/2003/InkML" xml:id="stk25" contextRef="#ctx0" brushRef="#br0">9187 15310 0</inkml:trace>
    </iact:actionData>
  </iact:action>
  <iact:action type="add" startTime="118763">
    <iact:property name="dataType"/>
    <iact:actionData xml:id="d26">
      <inkml:trace xmlns:inkml="http://www.w3.org/2003/InkML" xml:id="stk26" contextRef="#ctx0" brushRef="#br0">9853 7063 0,'0'0'5,"0"0"-5,0 0 7,0 0 7,0 0-6,0 0-1,0 0 2,0 0 0,0 0 4,0 0-6,-41-4 2,37 4 0,0 0 0,-1 0 0,5 0 1,0 4-1,0 0 0,0-4 1,0 0-1,0 0 1,100 41-1,-9-32 1,20-5-1,14 4 2,7 5 2</inkml:trace>
    </iact:actionData>
  </iact:action>
  <iact:action type="add" startTime="171734">
    <iact:property name="dataType"/>
    <iact:actionData xml:id="d27">
      <inkml:trace xmlns:inkml="http://www.w3.org/2003/InkML" xml:id="stk27" contextRef="#ctx0" brushRef="#br0">4073 16627 0,'0'0'4,"0"0"-4,0 0 11,0 0-1,0 0-3,0 0 2,0 0 2,0 0-2,0 0 0,0 0 0,0 0 0,0 0 0,0 0 0,0 0 1,0 0-1,50-25 1,-17 25-1,25 0 0,25 4 1,16-4-1,17 0 0,8 4 2,13 9 23,7 3-29,-3-3-5,-9-5 0,-16-4 10,-8-4-3</inkml:trace>
    </iact:actionData>
  </iact:action>
  <iact:action type="add" startTime="172645">
    <iact:property name="dataType"/>
    <iact:actionData xml:id="d28">
      <inkml:trace xmlns:inkml="http://www.w3.org/2003/InkML" xml:id="stk28" contextRef="#ctx0" brushRef="#br0">8368 16080 0,'0'0'9,"0"0"-2,0 0 3,0 0-1,0 0 1,0 0 0,0 0-1,0 0 1,0 0-2,0 0 1,0 0 0,0 0 1,0 0-1,0 0 0,78-4 1,-11 8-1,11 1 0,5 3 1,4 4-1,12 1 2,1-1-1,3 1 1,-8-1-3,-8-4 1,-25 1 1,0-5-1,8-13 0,21-24 1</inkml:trace>
    </iact:actionData>
  </iact:action>
  <iact:action type="add" startTime="175007">
    <iact:property name="dataType"/>
    <iact:actionData xml:id="d29">
      <inkml:trace xmlns:inkml="http://www.w3.org/2003/InkML" xml:id="stk29" contextRef="#ctx0" brushRef="#br0">9493 12064 0,'0'0'8,"0"0"-1,0 0 3,4 50 0,9 41-1,7 71 0,9 65 2,-24 51 0,7 24-2,-4-16-1,-16-26 1,4-48 1,-4-43-1,3-49 0,10-37 1,7-25-1,5-45 1,-17-13-1</inkml:trace>
    </iact:actionData>
  </iact:action>
  <iact:action type="add" startTime="175343">
    <iact:property name="dataType"/>
    <iact:actionData xml:id="d30">
      <inkml:trace xmlns:inkml="http://www.w3.org/2003/InkML" xml:id="stk30" contextRef="#ctx0" brushRef="#br0">9634 12822 0,'0'0'6,"0"0"4,0 0 0,0 0-1,0 0 0,0 0 0,0 0 1,0 0-1,54 21 1,-1-17-1,34-4 1,33-4-1,29 0 2,21-1-3,0-3 1,3 0 1,-7 4-1,-1 0 0,-3-1 1,-5-3-1,4-4 1,5 4 0,12-5 1,-9 1-2,17-5-2,9 1 4,-5-1 2,-12 5-8,-25 3 4,-20 5 2,-18 4-1,5 4-1,0 0 3,-8 1-7,-17-5 6,-20 0-1,-17 0-3,-9 4 4,-3 0-2,-17 0 2,-4 0-3,-5 0 4,-3 5-1,-1-5-4,-3 0 0,-1 4 2,1-4 1,-1 5 0,-4-1 2,5 0-7,-5 5 7,4 7-5,1 13 3,-1 17 2,1 29-6,-1 16 3,1 4 4,-1-8-7,0-16 7,-3-21-7,-5-13 3,0-8 1,0-8 1,-4-8-4,0-1 4,0-3-2,-4-1 1,0 5-1,-5 3 1,-11 5 1,-26 4-5,-53 4 7</inkml:trace>
    </iact:actionData>
  </iact:action>
  <iact:action type="add" startTime="177052">
    <iact:property name="dataType"/>
    <iact:actionData xml:id="d31">
      <inkml:trace xmlns:inkml="http://www.w3.org/2003/InkML" xml:id="stk31" contextRef="#ctx0" brushRef="#br0">13051 14019 0,'0'0'9,"0"0"-2,0 0 2,0 0 3,0 0-5,0 0 2,0 0 2,0 0-2,0 0 0,0 0 1,0 0-1,0 0 0,62-5 0,-12 1 1,33 0-1,29-4 1,8 0-1,-17-1 1,-24 5 1,-9 0-4,0 0 2,13 4 0,33 0 0</inkml:trace>
    </iact:actionData>
  </iact:action>
  <iact:action type="add" startTime="252815">
    <iact:property name="dataType"/>
    <iact:actionData xml:id="d32">
      <inkml:trace xmlns:inkml="http://www.w3.org/2003/InkML" xml:id="stk32" contextRef="#ctx0" brushRef="#br0">8492 16035 0,'0'0'6,"0"0"-6,0 0 8,0 0 3,0 0-1,0 0-1,0 0 0,0 0-1,0 0 3,0 0-2,0 0-1,17-41 1,-13 36 2,0 1-3,0 4 1,4 0 1,5 0-1,-13 0 1,53 9-1,-11-1 0,7 0 1,9 0 0,0-3-1,0-5 0,4 0 1,4-5 0,5 5-2,-1 0 2,-4 5-1,1-1 0,-10 0 1,-11 0-1,-9 0 0,-8 0 0,-8 0 1,-5-4-1,-3 0 1,-5 0-1,0 0 0,-3 0 0,-1 0 1,0 0-1,0 0 0,-4 0 1,0 0-1,0 0 1,0 0-1,0 0 0,-120-24 1,62 7-1,-4 0 1,-8 5-1,-5 4 1,1-1-1,7 5 0,10 0 1,11 0-1,21 4 0,-4-4 1,13 0-1,3 0 0,5 4 1,4 0-1,4 0 0,0 0 0,0 0 1,0 0-1,0 0 1,0 0-1,0 0 0,79 8 1,-38-8-1,9 0 1,7 0-1,6 0 1,7 4-1,4 0 0,1 4 1,-1 1-1,-3-1 0,-9-4 1,-9-4-1,1-4 1,-8-4 0,-5-1-2,-4 5 2,-8 0-1,-8 0 1,-4 0-1,-5 0 1,-4 4-1,1 0 1,-5 0-1,0 0 0,0 0 0,-4 4 0</inkml:trace>
    </iact:actionData>
  </iact:action>
  <iact:action type="add" startTime="264007">
    <iact:property name="dataType"/>
    <iact:actionData xml:id="d33">
      <inkml:trace xmlns:inkml="http://www.w3.org/2003/InkML" xml:id="stk33" contextRef="#ctx0" brushRef="#br0">9137 16060 0,'0'0'5</inkml:trace>
    </iact:actionData>
  </iact:action>
  <iact:action type="add" startTime="266159">
    <iact:property name="dataType"/>
    <iact:actionData xml:id="d34">
      <inkml:trace xmlns:inkml="http://www.w3.org/2003/InkML" xml:id="stk34" contextRef="#ctx0" brushRef="#br0">3502 16929 0,'0'0'5,"0"0"-5,0 0 9,0 0 3,0 0-6,0 0 4,58-33-1,-33 21 0,8-1 0,0-3 1,9-5-1,7-12 1,1-13-1,8-12 0,-17 0 1,1 9-1,-18 11 1,-7 14-1,-9 7 0,5 5 2,-9-1-2,4 5 1,-8 0-1,8-1 1,-8 5-2,9 0 2,-9 0-1,8 0 0,0 0 4,0 0-3,1-1-3,-1 5 2,9 0 0,-1 0 2,9 0-1,8 0-3,17 0 3,8 0 1,16 0-2,1 0 1,-1 0 0,-8 0 0,-4 5-3,-8-1 2,-4 0 2,-5 0-1,-3 0-3,7 0 3,1 0-1,8 5 1,8-5 0,0 0 0,0 0 2,-3 0-7,-6 0 6,-3 0-2,-4 1-2,-5-1 3,-7-4 0,7 0-1,17 0 1,46-21-2,57-49 2</inkml:trace>
    </iact:actionData>
  </iact:action>
  <iact:action type="add" startTime="273431">
    <iact:property name="dataType"/>
    <iact:actionData xml:id="d35">
      <inkml:trace xmlns:inkml="http://www.w3.org/2003/InkML" xml:id="stk35" contextRef="#ctx0" brushRef="#br0">9084 15882 0,'0'0'4,"0"0"-4,0 0 10,0 0 2,0 0-6,0 0 4,0 0-1,0 0 0,0 0 0,0 0 1,0 0-1,0 0 1,0 0-1,0 0 0,0 0 1,0 0-1,-29 45 0,37 1 1,4 32-1,5 38 0,4 29 1,-5 13 0,1 3-1,-5-12 0,-4-25 1,1-12-1,-1 0 0,4-4 2,-3-9-2,-1-12 0,-4-21 1,-4-16 0,0-17-1,0-8 0,-4-9 0,0-7 1,0-9-1,4 0 1</inkml:trace>
    </iact:actionData>
  </iact:action>
  <iact:action type="add" startTime="273877">
    <iact:property name="dataType"/>
    <iact:actionData xml:id="d36">
      <inkml:trace xmlns:inkml="http://www.w3.org/2003/InkML" xml:id="stk36" contextRef="#ctx0" brushRef="#br0">9129 16143 0,'0'0'7,"0"0"2,0 0 1,0 0-1,0 0 0,-37 41 1,8-12-1,-21 33 0,-28 42 1,-17 36 0,-1 14 2,14-18-3,15-28 1,22-34-1,16-28 1,12-34-2,5-20 2</inkml:trace>
    </iact:actionData>
  </iact:action>
  <iact:action type="add" startTime="274110">
    <iact:property name="dataType"/>
    <iact:actionData xml:id="d37">
      <inkml:trace xmlns:inkml="http://www.w3.org/2003/InkML" xml:id="stk37" contextRef="#ctx0" brushRef="#br0">8964 16250 0,'0'0'7,"0"0"3,0 0-1,62 66 1,0-20-1,25 12 0,16 8 1,-4-8-1,-16-8 0,-25-13 1,-17-8-1,-16-4 2</inkml:trace>
    </iact:actionData>
  </iact:action>
  <iact:action type="add" startTime="276152">
    <iact:property name="dataType"/>
    <iact:actionData xml:id="d38">
      <inkml:trace xmlns:inkml="http://www.w3.org/2003/InkML" xml:id="stk38" contextRef="#ctx0" brushRef="#br0">9295 15815 0,'0'0'8,"0"0"1,0 0 3,0 0-6,0 0 4,0 0-1,62 34 0,-25-10 1,4 14-1,5 7 0,-9 13 1,-8 13-1,-4 24 2,0 25 0,0 21-2,3 20 1,-3-4-1,-8-7 1,4-14 2,-1-7-8,1-18 7,-5-11 0,-3-26-4,-5-16 2,-4-12 1,0-13-1,-4-8 0,5-5 3,-5-7-4,0-9 1,0-4-1</inkml:trace>
    </iact:actionData>
  </iact:action>
  <iact:action type="add" startTime="276574">
    <iact:property name="dataType"/>
    <iact:actionData xml:id="d39">
      <inkml:trace xmlns:inkml="http://www.w3.org/2003/InkML" xml:id="stk39" contextRef="#ctx0" brushRef="#br0">9419 16143 0,'0'0'7,"0"0"2,0 0 0,-66 62 1,28-13-1,-11 34 0,-9 37 1,-17 25 1,-12 8-3,-12-16 1,12-25 1,17-29-1,16-25 0,21-17 1,12-16-1</inkml:trace>
    </iact:actionData>
  </iact:action>
  <iact:action type="add" startTime="276798">
    <iact:property name="dataType"/>
    <iact:actionData xml:id="d40">
      <inkml:trace xmlns:inkml="http://www.w3.org/2003/InkML" xml:id="stk40" contextRef="#ctx0" brushRef="#br0">9113 16196 0,'0'0'8,"0"0"0,0 0 2,41 13 0,4-1-1,26 5 0,24 8 0,17 4 1,8 12 1,8 0-4,13 5 3,-1-5-1,-7-8 0,-26-8 0,-24-8 1,-37-5-1,-13-3 0,-13-1 1,-3-4-1,-5 0 0,1-4 1,-13-4-1</inkml:trace>
    </iact:actionData>
  </iact:action>
  <iact:action type="add" startTime="277162">
    <iact:property name="dataType"/>
    <iact:actionData xml:id="d41">
      <inkml:trace xmlns:inkml="http://www.w3.org/2003/InkML" xml:id="stk41" contextRef="#ctx0" brushRef="#br0">9212 16163 0,'0'0'7,"0"0"2,0 0 1,0 67-1,8 11 1,17 67-1,8 79 1,17 53 2,-13-16-2,-4-42-1,-8-36 1,-4-43-1,3-20 0,10-20-1,-10-26 1,-3-20 1,-9-17-1,-7-16 1,-5-17-2,0-4-1,-29-91 3</inkml:trace>
    </iact:actionData>
  </iact:action>
  <iact:action type="add" startTime="277442">
    <iact:property name="dataType"/>
    <iact:actionData xml:id="d42">
      <inkml:trace xmlns:inkml="http://www.w3.org/2003/InkML" xml:id="stk42" contextRef="#ctx0" brushRef="#br0">9539 16163 0,'0'0'7,"0"0"2,0 0 1,-25 50-1,21 8 0,8 41 1,21 54-1,20 54 1,5 21 1,-9-25-1,-8-37-1,-12-42 0,-13-37 2,-8-29-3,-4-17 1,0-8 4,-4-16-7,-5-17 3,13 0 1,-62-95 1,-4-71-4,-4-62 3,20-4 2,9 54-5,16 63 2,8 44-1,9 30 3,0 16-2,4 8 0,0 9 0,4 4 4,0 4-4,0 0 1,37 120 4,29 133-14,4 82 10,-8-20 1,-28-100-2,-10-70 4,-7-50-7,-5-33 2,-3-25 5,-9-20-8,-5-17 6,5 0 3,-41-87-9,-21-83 6,0-66-4,4-8 6,21 37-3,8 41-4,0 34 2,4 32 6,4 26-7,9 20 3,4 17-4,4 8 4,-1 8 0,1 9-1,4 8 0,0 4 0,0 0 0,42 128 1,7 46 0,13 33 1,0-17-3,-8-41 4,-21-41-6,-16-29 5,-5-30-1,-3-11-3,-1-14 11,-8-7-17,0-5 10,0-3 0,0-5-1,0-4-1,0 0 0,0 0 0,-58-182 0,-8-17-2,-1-16 4,5 24 1,9 38-7,15 50 5,14 28 2,11 21-7,9 13 8,-8 8-7,7 8 8,1 4-9,0 9 5,4 3-1,0 5 1,0 4 3,0 0-5,0 0 2,71 236 0,20 33-3,-17 9 0,-8-34 2,-20-49 4,-17-55-4,-4-28 6,-5-21-10,-7-29 4,-5-20-3,-12-30 3,4-12 1,-54-95-2,-70-211 1</inkml:trace>
    </iact:actionData>
  </iact:action>
  <iact:action type="add" startTime="278555">
    <iact:property name="dataType"/>
    <iact:actionData xml:id="d43">
      <inkml:trace xmlns:inkml="http://www.w3.org/2003/InkML" xml:id="stk43" contextRef="#ctx0" brushRef="#br0">9195 16023 0,'0'0'7,"0"0"3,-12 41 0,4 0-2,-17 21 2,-4 25-1,-4 21 0,-9 16 5,-11-4-9,-5-16 7,-4-17-5,0-21 3,20-29 1,22-24-4</inkml:trace>
    </iact:actionData>
  </iact:action>
  <iact:action type="add" startTime="278741">
    <iact:property name="dataType"/>
    <iact:actionData xml:id="d44">
      <inkml:trace xmlns:inkml="http://www.w3.org/2003/InkML" xml:id="stk44" contextRef="#ctx0" brushRef="#br0">9233 16176 0,'53'0'8,"-3"0"1,16 4 1,0 8-1,5 17 1,-1 13-1,5 7 1,7 13-1,9 9 0,9-1 1,-9-8-1,-9-8 0,-15-4 1,-14-9-1,-11-8 2</inkml:trace>
    </iact:actionData>
  </iact:action>
  <iact:action type="add" startTime="298286">
    <iact:property name="dataType"/>
    <iact:actionData xml:id="d45">
      <inkml:trace xmlns:inkml="http://www.w3.org/2003/InkML" xml:id="stk45" contextRef="#ctx0" brushRef="#br0">3883 11265 0,'0'0'5,"0"0"-5,0 0 10,0 0 1,0 0-4,0 0 2,0 0 1,0 0-1,0 0 0,0 0 1,0 0-1,0 0 0,0 0 1,0 0-1,0 0 0,0 0 1,0 0 0,0 0-1,0 0 0,0 0 1,0 0-1,0 0 0,41 13 1,-24-9-1,16 4 1,8 0 0,9 5-1,0-5 0,-1 0 2,-7-3-3,-9-1 2,0-4 1,-8 0-3,-9 0 1,1 0 2,-1 0-3,-7 0 1,-1 0 4,0 0-6,0 0 3,-8 0-3,9 0 3,-9 0-1,8 0 1,-8 0-1,8 0 4,-8 0-4,0 0-2,0 0 2,0 0-1,0 0 2,0 0 3,0 0-5,-116-9 2,59 5-2,-1 0 2,0 0-2,-9 4 2,1 4-1,8 4 0,-8 1 0,8-1 2,9 0-2,-1-4-1,17-4 2,0 0-1,8 0 0,8 0 5,9 0-9,-8 0 7,7 0-3,1 0-1,8 0 1,-8 0 0,8 0 0,-4 0 1,4 0-2,0 0 2,0 0 4,0 0-6,0 0 2,0 0-2,128-4 0,-62 0 1,9 4 1,-1 4-1,9 0 0,-1 1 1,5-1-1,-25-4 4,5 0-9,-9 0 6,-9-4 4,-7 4-9,-5 0 6,-16 0-1,-5 0-3,-8 0 2,9 0 1,-9 0-1,-8 0 0,8 0 1,-8 0 0,0 0-2,0 0 1,0 0 5,0 0-5,-124-5-1,42-7 2,-18 0-1,13 3 1,0 9-2,-4 4 2,9 5-1,-1-1-2,17 0 5,20-4-4,1-4 0,20 0 2,8 0 0,1 0-1,16 0 1,0 0 2,0 0-3</inkml:trace>
    </iact:actionData>
  </iact:action>
  <iact:action type="add" startTime="304286">
    <iact:property name="dataType"/>
    <iact:actionData xml:id="d46">
      <inkml:trace xmlns:inkml="http://www.w3.org/2003/InkML" xml:id="stk46" contextRef="#ctx0" brushRef="#br0">8273 11700 0,'0'0'5,"-58"-4"-5,-4-4 9,-21-13 0,-4-16 2,4-17-3,9-8 1,4-5 3,-1 1-2,1 8-2,4 9 2,4 3-1,4 1 0,12-1 1,17-8-1,17-4 2,24-20-4,30-43 3,24-32 0,12 8-1,13 25 0,17 29 1,4 17-1,4 20 1,-17 21 0,-25 20-1,-20 13-1,-4 13 1,4 12 1,3 20-1,-7 25 1,-21 17 1,-21 13-3,-24 16 1,-21 20-1,-34 34 3,-32 8-2,-17-29 1,8-41-1,29-42 1,30-29 0,19-28-3,14-26 3</inkml:trace>
    </iact:actionData>
  </iact:action>
  <iact:action type="add" startTime="308380">
    <iact:property name="dataType"/>
    <iact:actionData xml:id="d47">
      <inkml:trace xmlns:inkml="http://www.w3.org/2003/InkML" xml:id="stk47" contextRef="#ctx0" brushRef="#br0">16696 11820 0,'0'0'7,"0"0"-6,0 0 7,0 0 1,71-12-1,-9 8 1,33 4 1,29 4-1,8-4 1,17 0 1,0 0-2</inkml:trace>
    </iact:actionData>
  </iact:action>
  <iact:action type="remove" startTime="313532">
    <iact:property name="style" value="instant"/>
    <iact:actionData xml:id="d48" ref="#d24"/>
  </iact:action>
  <iact:action type="remove" startTime="313570">
    <iact:property name="style" value="instant"/>
    <iact:actionData xml:id="d49" ref="#d16"/>
  </iact:action>
  <iact:action type="remove" startTime="313616">
    <iact:property name="style" value="instant"/>
    <iact:actionData xml:id="d50" ref="#d34"/>
  </iact:action>
  <iact:action type="remove" startTime="313795">
    <iact:property name="style" value="instant"/>
    <iact:actionData xml:id="d51" ref="#d15"/>
  </iact:action>
  <iact:action type="remove" startTime="313908">
    <iact:property name="style" value="instant"/>
    <iact:actionData xml:id="d52" ref="#d14"/>
  </iact:action>
  <iact:action type="add" startTime="313407">
    <iact:property name="dataType" value="strokeEraser"/>
    <iact:actionData xml:id="d53">
      <inkml:trace xmlns:inkml="http://www.w3.org/2003/InkML" xml:id="stk48" contextRef="#ctx0" brushRef="#br1">16392 20167 0,'0'0'7,"0"0"2,0 0 1,0 0 0,0 0-1,0 0 0,0 0 1,0 0-1,0 0 0,0 0 1,-45-20-1,20 65 0,-8 50 1,4 38 32,16-9-5,9-16-37,0-17 1,4-17-1,4-3 0,9-5 1,3-8-1,5-8 8,4-13 14,0-12-20,-1-9-1,1-7 6,4-5 3,8-13-1,17-15 0,16-30 1,-7-25 0,-22-24-1,-16-1 1,-13-4-1,-12 5 1,-12-9-1,-17-8 1,-17 4-2,-3 21 2,-1 12-1,4 9 1,-3 7 41,-5 9-46,-4 5-5,-8 7 0,4 13 1,4 12 0,8 13 16,5 12-13,-1 21 2,-3 37 3,7 42-1,9 40 3,17 22 37,7-4-43,9-13-5,9-13 1,-1-12 1,8-24-2,1-17 15,0-13-11,7-16 6,1-13-2,8-16 2,13-13-1,-17-12 1,12-12-1,9-21 0,-1-33 1,1-25-1,-13-17 1,-12-16 0,-8-5-2,-13-3 4,-12-5-5,-17-12 4,-4 13-3,-4 16 2,0 24-1,4 26 0,4 24 0,-8 22 2,8 24-3,-17 24 1,-7 55 1,-1 58 0,17 32-2,17 1 3,16-21-2,16-8 0,9-9 0,8-16 2,8-20-3,1-18 1,7-16 1,1-28 1,-9-30-4,-3-25 2</inkml:trace>
    </iact:actionData>
  </iact:action>
  <iact:action type="remove" startTime="314898">
    <iact:property name="style" value="instant"/>
    <iact:actionData xml:id="d54" ref="#d27"/>
  </iact:action>
  <iact:action type="add" startTime="314828">
    <iact:property name="dataType" value="strokeEraser"/>
    <iact:actionData xml:id="d55">
      <inkml:trace xmlns:inkml="http://www.w3.org/2003/InkML" xml:id="stk49" contextRef="#ctx0" brushRef="#br1">16322 20822 0,'0'0'6,"0"0"3,0 0 1,-17 82-1,17 5 1,4 33-1,1 9 1,-5-22 34,-5-11-42,1-22-2,0-16 1,0-8-1,4-9 10,0-8-3,4-4 3,0-8 0,0-9-1,1-3 1,-1-9-1,-4 0 0,0 0 1,0 0-1,-9-104 1,-3 38 0,-9-4-1,1-1 0,3 9 0,1 4 1,7 13-1,1 11 1,4 10-2,-4 3 2,8 4 0,-5 5-1,5 4 0,-12 3 0,12 1 1,-8 4-1,8 0 2,0 0-2,0 0 0,0 0 0,0 0 1,0 0-1,0 0 1,0 0-1,0 0 0,0 0 1,0 0-1,33-25 1,-21-20-1,-3-5 1,-9 1 0,-9 3-1,-11 5 0,-5 3 0,-8 14 0,0 11 0,8 13 1,-4 13 0,-8 7-1,28-3 0</inkml:trace>
    </iact:actionData>
  </iact:action>
  <iact:action type="add" startTime="316906">
    <iact:property name="dataType"/>
    <iact:actionData xml:id="d56">
      <inkml:trace xmlns:inkml="http://www.w3.org/2003/InkML" xml:id="stk50" contextRef="#ctx0" brushRef="#br0">4537 14843 0,'0'0'10,"0"0"-4,0 0 6,0 0-6,0 0 4,0 0 2,-33 45-3,16 1-2,-8 45 3,0 45-1,1 22 1,-1 7-1,0 1 0,17-9 0,-1-8 1,1-16-1,0-30 0,0-32 1,-1-18 0,9-15 0,0-9-1,0-9 1,0-3-2,0 0 3,9-1-3</inkml:trace>
    </iact:actionData>
  </iact:action>
  <iact:action type="add" startTime="317283">
    <iact:property name="dataType"/>
    <iact:actionData xml:id="d57">
      <inkml:trace xmlns:inkml="http://www.w3.org/2003/InkML" xml:id="stk51" contextRef="#ctx0" brushRef="#br0">4396 14987 0,'0'0'5,"0"0"6,0 0-5,0 0 3,0 0 0,0 0 1,58-8 0,-33 4 0,8 4 0,-8 0-1,8 4 1,0 0-1,4 5 0,9 3 1,3 0 2,5 1-7</inkml:trace>
    </iact:actionData>
  </iact:action>
  <iact:action type="add" startTime="317569">
    <iact:property name="dataType"/>
    <iact:actionData xml:id="d58">
      <inkml:trace xmlns:inkml="http://www.w3.org/2003/InkML" xml:id="stk52" contextRef="#ctx0" brushRef="#br0">4471 16039 0,'0'0'7,"0"0"3,0 0 1,74-33-2,38-25 0,66-33 1,33-21 0,-33 13-3</inkml:trace>
    </iact:actionData>
  </iact:action>
  <iact:action type="add" startTime="320189">
    <iact:property name="dataType"/>
    <iact:actionData xml:id="d59">
      <inkml:trace xmlns:inkml="http://www.w3.org/2003/InkML" xml:id="stk53" contextRef="#ctx0" brushRef="#br0">4710 14996 0,'0'0'8,"0"0"0,0 0 4,0 0-4,0 0 2,0 0-1,0 0 1,0 0-2,0 0 1,0 0 0,0 0 1,0 0-1,0 0 0,0 0 1,67-46 0,3 25-2,21-12 2,-4 4-1,-4 0 1,-13 5 0,-16 7-2,-5 5 2,-3-1-1,-5 5 1,1 4 0,3 0 0,1-1 0,-5 1-1</inkml:trace>
    </iact:actionData>
  </iact:action>
  <iact:action type="add" startTime="374000">
    <iact:property name="dataType"/>
    <iact:actionData xml:id="d60">
      <inkml:trace xmlns:inkml="http://www.w3.org/2003/InkML" xml:id="stk54" contextRef="#ctx0" brushRef="#br0">4702 14615 0,'0'0'4,"0"0"-3,0 0 8,0 0 5,0 0-9,0 0 4,0 0 0,0 0 1,0 0-1,0 0 0,0 0 1,0 0-1,0 0 0,0 0 1,0 0-1,0 0 1,0 0-1,37 49 1,-20-24-1,-5-4 0,-3 0 1,-1-1-1,0-3 0,0 0 1,-3-1-1,-1-3 0,0-9 1,-4-4-1,0 0 1,29-79-1,-8-53 0,-5-55 1,-12-32 0,-12-17 3,-17 25 3,-12 33-14,-21 24 4,-25 22 3,-20 16 4,-5 21-7,9 29 7,0 24-8,16 21 6,-8 21-2,0 13 0,-8 8 0,24 8 1,34-1-1,32 1 1,18-4-2,16 0 3,16-4-2,9-13 0,-9-8 2,13-8-3,-1-9 2,-3-8 1,-8-4-5,-9 0 7,-17 1-7,-8 7 4,-8 0-1,-8 0 2,-25 9-3,-17 12 1,-32 21 4,-42 28-7,16 22 4,25-5-1,42-8 1,16-12-2,33-13 3,9-9 0,33-3-5,16-17 8,16-16-8,26-30 2,24-36 2,17-34-1,-25-12 0,-24 0 1,-42 24 0,-42 26-1,-16 20 1,-25 0-1,-24 4 2,-26 9-4,-16 16 3,-16 17-1,-26 20 0,1 13 3,33 4-5,49-4 6,50-13-7,0-12 2</inkml:trace>
    </iact:actionData>
  </iact:action>
  <iact:action type="add" startTime="377202">
    <iact:property name="dataType"/>
    <iact:actionData xml:id="d61">
      <inkml:trace xmlns:inkml="http://www.w3.org/2003/InkML" xml:id="stk55" contextRef="#ctx0" brushRef="#br0">9452 16143 0,'0'0'5,"0"0"-5,0 0 9,0 0-1,0 0 2,0 0-1,0 0 0,0 0 1,0 0-1,0 0 1,0 0-1,0 0 0,0 0 0,0 0 1,0 66 0,-4-21-1,8 26 1,12 36-1,5 26 2,4 16-1,-9 0-2,5-4 1,12-4 1,5-9-1,-10-20 1,-7-25 1,-8-21-3,-5-16 2,0-9 1,-4-8-2,0-8-1,1-4 1,-5-5 0,0-11-1,0-5 4,0 0-4</inkml:trace>
    </iact:actionData>
  </iact:action>
  <iact:action type="add" startTime="377648">
    <iact:property name="dataType"/>
    <iact:actionData xml:id="d62">
      <inkml:trace xmlns:inkml="http://www.w3.org/2003/InkML" xml:id="stk56" contextRef="#ctx0" brushRef="#br0">9175 16292 0,'0'0'6,"0"0"4,0 0 1,0 0-3,0 0 1,-54 70 1,25-8-1,-17 29 0,-24 29 1,-13 9 1,-12-1-3,17-20 1,11-21 1,26-17-1,12-16 0,8-29 0,9-30 0</inkml:trace>
    </iact:actionData>
  </iact:action>
  <iact:action type="add" startTime="377880">
    <iact:property name="dataType"/>
    <iact:actionData xml:id="d63">
      <inkml:trace xmlns:inkml="http://www.w3.org/2003/InkML" xml:id="stk57" contextRef="#ctx0" brushRef="#br0">9228 16138 0,'0'0'8,"50"29"2,0 5-1,24 15 0,26 13 1,15 13 0,5-1-1,-8-7 0,-17-5 1,-12-8-1,-25-13 1,-17-8-1,-16-4 0</inkml:trace>
    </iact:actionData>
  </iact:action>
  <iact:action type="add" startTime="419863">
    <iact:property name="dataType"/>
    <iact:actionData xml:id="d64">
      <inkml:trace xmlns:inkml="http://www.w3.org/2003/InkML" xml:id="stk58" contextRef="#ctx0" brushRef="#br0">5430 14383 0,'0'0'2,"-49"0"1,11 0 5,-3 0-2,-4 0 2,-5 0 2,0-4-1,1 0 0,7 0 1,1-5-1,0 5 0,-5 0 2,1 0-3,-9 4 2,-8 4 0,-13 4-1,-3 5 0,-1 3 1,5 1-1,7 8 0,9 8 1,0 4-1,17 9 1,0 3-1,-1 5 0,13 4 1,-24 17-1,11 12 0,-3 12 1,-1 0 1,13-4-3,8-8 2,9-12-1,-1-9 1,1-8 0,-1-4 1,17-4-2,0-1 0,8 1-1,9 4 1,-1 4 1,18 0-2,-1 0 3,8-4-1,0-1 1,1 1 1,7-4-8,9 0 7,-8-9-4,16-4 3,-8-8 0,8-4 3,-8-4-9,0-1 6,12 1 0,-20-4 1,8-1 1,-4-3-8,-5-5 7,1-4-3,4-4 2,-4 0-1,7-4 1,6-4-2,-1-1 2,0 1-1,-4 0 0,0-5 1,-5 1-1,1-5 3,0-7-4,-4-5 1,-1-9 2,-7 1-1,-9 0 1,-9-5-6,-7 5 7,-5 0-5,-3 4 2,3-4 3,1-9-4,7-8 1,9-20 2,4-13-4,-12-4 2,-9-5 0,-12 5 2,0 8-2,5 1 1,7-9-2,4-5 5,-16 1-6,-8 0 3,-12 4-1,-9 8 1,-5 13-3,5 12 5,1 12 0,3 9-8,4 4 8,-4 0-5,0-5 5,-4 1 1,0 0-9,-4 0 6,0-1-2,-8 5 4,-5 0-1,-12 4-6,-12 0 6,-13 4-3,-4 9 3,9 7 0,3 9-6,-11 9 5,-26 11 0,-16 18-1,-5 7 0,-8 13 2,17 4-3,17 5 3,-1 15 1,1 14-7,7 3 6,9 4-3,9-7 3,24-14 1,25-19-7,16-1 6,9 0-3,8 8 1,0 9 0,16 16 1,1 4-1,24 9 3,25 4-5,25-4 7,9-5-10,-1 1 8,9-13-5,-9-13 6,8-11-2,1-14-6,8-11 7,8-17-5,33-34 5,79-82-6,95-149 3</inkml:trace>
    </iact:actionData>
  </iact:action>
  <iact:action type="add" startTime="425308">
    <iact:property name="dataType"/>
    <iact:actionData xml:id="d65">
      <inkml:trace xmlns:inkml="http://www.w3.org/2003/InkML" xml:id="stk59" contextRef="#ctx0" brushRef="#br0">8256 14785 0,'0'0'5,"0"0"-5,0 0 10,0 0-2,0 0 1,0 0 1,0 0-1,0 0 1,-45 20-1,32-20 0,1 0 1,-9 0-1,-8-4 1,-4 4-1,-4 0 0,0 0 1,-5 4-1,5 0 0,-4 1 1,3 3-1,1 0 1,-4 9 0,-9 8-1,-8 12 0,-8 8 1,0 1-1,8-1 0,12-3 0,9-5 1,16-4-1,5-4 1,8-4-1,4-4 0,4-1 0,4 5 1,4 0-1,4 4 0,1 4 1,3 0-1,5-4 1,0 0 1,3 0-4,1-4 3,0 0-1,8 0 1,-8 0-1,4-1 0,0 1 1,0-4-1,0-4 0,4-5 1,-8 0-1,4-3 1,4-5-1,4-4 1,5 0-1,7-8 1,5-5-1,4-8 1,-8-8 3,-9-4-5,-4-4 2,-20-4-4,-5 3 4,-8 1-1,-8-4 0,-4-9 0,-5-12 2,5-8-2,-4-9-1,8 0 2,-1-4-1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188">
    <iact:property name="dataType"/>
    <iact:actionData xml:id="d0">
      <inkml:trace xmlns:inkml="http://www.w3.org/2003/InkML" xml:id="stk0" contextRef="#ctx0" brushRef="#br0">10201 5630 0,'0'0'2,"0"0"2,0 0 4,45 0 1,-24 0 0,12 0 0,4 5 1,13-1 0,12 0-1,17-4 0,20 0 1,13 0 0,16 4-1,8 4 0,17 5 0,13-1 1,20 0-1,42 5 1,45 0-1,62-22 0,108-44 0</inkml:trace>
    </iact:actionData>
  </iact:action>
  <iact:action type="add" startTime="15284">
    <iact:property name="dataType"/>
    <iact:actionData xml:id="d1">
      <inkml:trace xmlns:inkml="http://www.w3.org/2003/InkML" xml:id="stk1" contextRef="#ctx0" brushRef="#br0">4222 5440 0,'0'0'2,"0"0"0,0 0 8,0 0-2,0 0 2,0 0-1,0 0 1,42 12-1,-9-16 0,16-4 1,1 0-1,8-5 1,25-7-1,16-1 0,29 0 2,13 0-3,4-3 2,-5-1-1,1 4 1,8 4-1,8 9 1,9 0-1</inkml:trace>
    </iact:actionData>
  </iact:action>
  <iact:action type="add" startTime="22893">
    <iact:property name="dataType"/>
    <iact:actionData xml:id="d2">
      <inkml:trace xmlns:inkml="http://www.w3.org/2003/InkML" xml:id="stk2" contextRef="#ctx0" brushRef="#br0">10594 4827 0,'0'0'3,"0"0"-3,0 0 10,0 0-1,0 0 0,0 0 0,0 0 1,0 0-1,0 0 1,16 42-1,-12-38 0,1 0 1,-1 0-1,-4 0 0,0 0 1,0 0-1,-4 1 0,-5 3 1,-20 17-1,-66 49 0,-120 104 2,-128 120 0,-50 54 1</inkml:trace>
    </iact:actionData>
  </iact:action>
  <iact:action type="add" startTime="34033">
    <iact:property name="dataType"/>
    <iact:actionData xml:id="d3">
      <inkml:trace xmlns:inkml="http://www.w3.org/2003/InkML" xml:id="stk3" contextRef="#ctx0" brushRef="#br0">5695 10839 0,'0'0'2,"0"0"1,0 0 6,0 0 0,0 0 1,0 0-1,50 0 1,-34 0-1,9 0 1,4-4-1,8 0 1,5-1-1,7-3 0,1 0 1,4 0-1,-5-1 0,-3 5 1,-9 0 1,-4 0-1,-4 4 0,0 0-2,-12 0 2,-1 0-3,-3 0 2,-5 0 1,0 0-1,-4 0 0,1 0 2,-5 0-3,0-4 2,0 4-1,0 0 0</inkml:trace>
    </iact:actionData>
  </iact:action>
  <iact:action type="add" startTime="35029">
    <iact:property name="dataType"/>
    <iact:actionData xml:id="d4">
      <inkml:trace xmlns:inkml="http://www.w3.org/2003/InkML" xml:id="stk4" contextRef="#ctx0" brushRef="#br0">11612 10698 0,'0'0'7,"0"0"4,0 0-2,0 0-1,57 8 2,-28-3-1,9 3 1,7 0-1,1 0 0,3 5 1,1-5-1,-4 4 0,-1-3 1,5-1 1</inkml:trace>
    </iact:actionData>
  </iact:action>
  <iact:action type="add" startTime="50464">
    <iact:property name="dataType"/>
    <iact:actionData xml:id="d5">
      <inkml:trace xmlns:inkml="http://www.w3.org/2003/InkML" xml:id="stk5" contextRef="#ctx0" brushRef="#br0">5699 10483 0,'0'0'3,"0"0"0,0 0 12,0 0-12,0 0 6,33-54 0,-16 29 1,-1-4-1,5 0 1,8-4-1,8-4 1,5-9-1,7 1 0,1-1 3,0 5-4,-5 8 2,-3 4-1,-5 4 0,-4 8 0,-4 5 1,-4-1-1,0 5 2,-5 4-3,5 0 3,0 0-3,0 4 3,0 0-3,-1 4 1,-3 0 1,0 4-2,-1 1 2,-3 3-1,-1 0 0,1 9 1,-5 4-1,5 8 1,4 8-1,-13 9 1,-4 4-1,-8 12 0,-17 9 1,-12 8-1,-8-9 1,-1-4-2,-3 1 2,-9-1 0,-12 1-1,-25-1 1,-8-12-2,-5-17 2,17-12-1,21-16 1,16-9-1,13-4 0,8-8 1,4-9-2,9-16 2,16-13-1,16-36 1,26-47-1,45-49 1,37-37 0,29-17-2</inkml:trace>
    </iact:actionData>
  </iact:action>
  <iact:action type="add" startTime="60310">
    <iact:property name="dataType"/>
    <iact:actionData xml:id="d6">
      <inkml:trace xmlns:inkml="http://www.w3.org/2003/InkML" xml:id="stk6" contextRef="#ctx0" brushRef="#br0">18343 5287 0,'0'0'2,"0"0"2,0 0 5,0 0-1,0 0 2,0 0-1,0 0 0,0 0 0,0 0 1,0 0-1,0 0 1,0 0-1,-95-13 0,4 9 1,-8 4-1,3 0 1,5 4 1,0 5 1,-4 3-6,0 0 3,8-3 0,17-1 1,16-4 0,13 0-2,12 0 2,8 1-1</inkml:trace>
    </iact:actionData>
  </iact:action>
  <iact:action type="add" startTime="60728">
    <iact:property name="dataType"/>
    <iact:actionData xml:id="d7">
      <inkml:trace xmlns:inkml="http://www.w3.org/2003/InkML" xml:id="stk7" contextRef="#ctx0" brushRef="#br0">17727 4703 0,'0'0'6,"0"0"4,0 0-1,0 0 1,0 0-1,0 0 1,-13 58-1,-3-21 0,-5 17 0,-12 12 1,-17 9-1,-4-5 1,-4-12 0,5-8 2,11-13-3,9-8 1,8-8-1,13-5 0,4 1-3,8-5 4,8 5 1,13 8-3,20 8 1,38 12 1,41-7-1,53-26 0</inkml:trace>
    </iact:actionData>
  </iact:action>
  <iact:action type="add" startTime="71079">
    <iact:property name="dataType"/>
    <iact:actionData xml:id="d8">
      <inkml:trace xmlns:inkml="http://www.w3.org/2003/InkML" xml:id="stk8" contextRef="#ctx0" brushRef="#br0">20639 10367 0,'0'0'2,"0"0"1,0 0 5,0 0 2,-45 4-1,16 4 0,-33 5 1,-42 3-1,-28 1 0,-9-5 2,13-3-2,12 3 0,0 0 0,9 5 1,20-5-1,25-3 0,45-9 0,17 0 1</inkml:trace>
    </iact:actionData>
  </iact:action>
  <iact:action type="add" startTime="71355">
    <iact:property name="dataType"/>
    <iact:actionData xml:id="d9">
      <inkml:trace xmlns:inkml="http://www.w3.org/2003/InkML" xml:id="stk9" contextRef="#ctx0" brushRef="#br0">20097 10181 0,'0'0'8,"0"0"1,-62 33 1,13 8-1,-22 21 0,-16 9 1,-8 7 0,4-3-1,13-9 1,28-12-1,25-9 0,21-7 1,20-1-1,34 8 2,45 13-3,63-4 3,73-12-4</inkml:trace>
    </iact:actionData>
  </iact:action>
  <iact:action type="add" startTime="81158">
    <iact:property name="dataType"/>
    <iact:actionData xml:id="d10">
      <inkml:trace xmlns:inkml="http://www.w3.org/2003/InkML" xml:id="stk10" contextRef="#ctx0" brushRef="#br0">18782 4819 0,'0'0'2,"0"0"1,0 0 6,0 0 0,0 0 0,0 0 1,0 0-1,0 0 1,0 0-1,0 0 0,0 0 1,0 0-1,0 0 0,0 0 1,-54-17-1,25 26 1,-4-1-1,-4-4 1,-5 0-1,-3-4 0,-1 0 1,-12 8-1,-20 5 1,-13 12 1,-5 4-3,10 0 1,11 0 1,21-9 1,13-3-3,12-5 0,4-3 2,9-5-1,3 0 2</inkml:trace>
    </iact:actionData>
  </iact:action>
  <iact:action type="add" startTime="81604">
    <iact:property name="dataType"/>
    <iact:actionData xml:id="d11">
      <inkml:trace xmlns:inkml="http://www.w3.org/2003/InkML" xml:id="stk11" contextRef="#ctx0" brushRef="#br0">18372 4566 0,'0'0'7,"0"0"2,0 0 1,0 0-1,-58 29 0,-29 4 1,-37 9-1,0-5 0,16-8 2,13 4 1,-8 17-3,-5 20 0,5 13 0,16-4 1,25-21 0,25-17-1,20-16 1,9-4-3,8-9 3,8 0-1,0 1-2,17 3 3,21 9-1,28 17 1,38 12-1,29 8 0,20-9 1,-8-11-1,-21-5 0</inkml:trace>
    </iact:actionData>
  </iact:action>
  <iact:action type="add" startTime="82416">
    <iact:property name="dataType"/>
    <iact:actionData xml:id="d12">
      <inkml:trace xmlns:inkml="http://www.w3.org/2003/InkML" xml:id="stk12" contextRef="#ctx0" brushRef="#br0">20937 10156 0,'0'0'6,"0"0"4,0 0 0,0 0-2,0 0 2,0 0-1,0 0 0,-58 16 1,25-7-1,-21 3 0,-33 17 1,-57 29-1,-47 25 2,-3 4-3,24-9 1,42-20 1,33-8-1,12-9 1,21-3-1,4-9 0,17-5 1,12-3-1</inkml:trace>
    </iact:actionData>
  </iact:action>
  <iact:action type="add" startTime="82752">
    <iact:property name="dataType"/>
    <iact:actionData xml:id="d13">
      <inkml:trace xmlns:inkml="http://www.w3.org/2003/InkML" xml:id="stk13" contextRef="#ctx0" brushRef="#br0">20457 9949 0,'0'0'6,"0"0"3,0 0 1,0 0-1,-41 62 1,-25 25-1,-30 20 0,-7-11 2,8-18-2,12-7 0,9-5 0,7 8 1,5 5-1,5 0 0,11-13 1,17-16-1,12-17 1,9-12-1,8-5 0,8-3 0,26 3 1,48 13-1,88 8 2,86 1-4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215">
    <iact:property name="dataType"/>
    <iact:actionData xml:id="d0">
      <inkml:trace xmlns:inkml="http://www.w3.org/2003/InkML" xml:id="stk0" contextRef="#ctx0" brushRef="#br0">6299 10259 0,'0'0'1,"0"0"3,0 0 4,0 0 2,0 0-1,50-4 0,8-4 1,37-5-1,25-3 0,33-1 2,25 5-2,16 16 0,46 8 0,17 9 1,-1 8-1</inkml:trace>
    </iact:actionData>
  </iact:action>
  <iact:action type="add" startTime="8929">
    <iact:property name="dataType"/>
    <iact:actionData xml:id="d1">
      <inkml:trace xmlns:inkml="http://www.w3.org/2003/InkML" xml:id="stk1" contextRef="#ctx0" brushRef="#br0">13192 10417 0,'0'0'8,"0"0"0,0 0 3,103 0-3,75-9 2,108-11 1,37-14-3,-1-3 1</inkml:trace>
    </iact:actionData>
  </iact:action>
  <iact:action type="add" startTime="11193">
    <iact:property name="dataType"/>
    <iact:actionData xml:id="d2">
      <inkml:trace xmlns:inkml="http://www.w3.org/2003/InkML" xml:id="stk2" contextRef="#ctx0" brushRef="#br0">6154 14147 0,'0'0'7,"0"0"2,0 0 0,0 0 1,-45 0-1,41 0 1,0 0-1,-1 0 0,1 0 0,4 4 1,0-4-1,0 0 1,96 33-1,32-4 0,50 4 1,24 5 1,18 3-1,-9-8 0,-4 4-1,-9 9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272">
    <iact:property name="dataType"/>
    <iact:actionData xml:id="d0">
      <inkml:trace xmlns:inkml="http://www.w3.org/2003/InkML" xml:id="stk0" contextRef="#ctx0" brushRef="#br0">4777 12383 0,'0'0'1,"0"0"3,0 0 3,0 0 4,0 0-2,107-4 0,46-13 1,100-28 0,49-25-2,20-26 2,-15-11 0,-34 11-1</inkml:trace>
    </iact:actionData>
  </iact:action>
  <iact:action type="add" startTime="2595">
    <iact:property name="dataType"/>
    <iact:actionData xml:id="d1">
      <inkml:trace xmlns:inkml="http://www.w3.org/2003/InkML" xml:id="stk1" contextRef="#ctx0" brushRef="#br0">6870 11853 0,'0'0'7,"0"0"2,0 0 1,0 0-1,0 0 1,0 0-1,116 29 1,87-4-1,62 0 1,53 4-1</inkml:trace>
    </iact:actionData>
  </iact:action>
  <iact:action type="add" startTime="4131">
    <iact:property name="dataType"/>
    <iact:actionData xml:id="d2">
      <inkml:trace xmlns:inkml="http://www.w3.org/2003/InkML" xml:id="stk2" contextRef="#ctx0" brushRef="#br0">12745 12251 0,'0'0'8,"0"0"1,0 0-1,0 0 2,54 4-1,4 0 1,29 4-1,20 1 1,5-1-1,8-4 2,4 0-1,21 0 0,25 5-1,36-5 0,30 0 0,21 4 0,16-4 1,21 5-1,4-5 2,12 4-3,33 8 2,38 9-1,70 17 1,58 20-2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383">
    <iact:property name="dataType"/>
    <iact:actionData xml:id="d0">
      <inkml:trace xmlns:inkml="http://www.w3.org/2003/InkML" xml:id="stk0" contextRef="#ctx0" brushRef="#br0">4528 13725 0,'0'0'1,"0"0"1,0 0 7,0 0 1,0 0-1,62 4 1,5 4-1,65 13 1,83 16 1,46 13 8,57 8-18,18 0 5,3 0 3,25 0 1,-25 0-1,21-1 0,-25-11 1,5 0 0,-9-13 0,0 0-1,8-8 1,4 4-1,21 4 0,54-4 1,70-9-1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0170">
    <iact:property name="dataType"/>
    <iact:actionData xml:id="d0">
      <inkml:trace xmlns:inkml="http://www.w3.org/2003/InkML" xml:id="stk0" contextRef="#ctx0" brushRef="#br0">9853 13625 0,'0'0'4,"0"0"-1,0 0 4,0 0 3,0 0-1,0 0 0,0 0 0,0 0 1,0 0-1,0 0 0,0 0 1,0 0-1,0 0 0,0 0 1,42 0-1,-38 0 1,0 0-1,0 0 0,0 0 1,0 0-1,0 0 1,1 0-1,-1 0 1,0 0-1,8 0 0,-8-4 1,13 0-1,4 0 0,8 0 0,0-5 2,12 1-3,-4 0 2,0 4-1,1 0 0,-5-1 1,0 1-1,-4 4 0,0 0 2,-4 0-2,-1 0 0,5 0 2,0 4-2,-4 1 1,0-1-1,0 0-1,0-4 2,-5 0 0,1 0-1,4 0 0,0-4 0,4 0 1,4-1 0,0 1-2,0 0 2,4 0 0,-8 0-1,4 0 1,0 0-2,-4 4 2,0 0-1,0 0 1,-4 0-2,0 0 2,0 0-1,-1 4 1,10 0 4,-10 0-9,9 0 5,13 0 0,8 0 0,20 1 1,26-5-5,15-5 3,5-7 1</inkml:trace>
    </iact:actionData>
  </iact:action>
  <iact:action type="add" startTime="21523">
    <iact:property name="dataType"/>
    <iact:actionData xml:id="d1">
      <inkml:trace xmlns:inkml="http://www.w3.org/2003/InkML" xml:id="stk1" contextRef="#ctx0" brushRef="#br0">10118 15397 0,'0'0'8,"0"0"0,0 0 3,0 0-1,0 0-3,0 0 5,0 0-3,0 0 0,0 0 1,54-4-3,-17 4 4,25 0-2,33 4-1,38 0 3,20 9-2,4-1-1,-8 5 2,0-5 0,4-3-1,-4-9 0,0-9 1</inkml:trace>
    </iact:actionData>
  </iact:action>
  <iact:action type="add" startTime="22153">
    <iact:property name="dataType"/>
    <iact:actionData xml:id="d2">
      <inkml:trace xmlns:inkml="http://www.w3.org/2003/InkML" xml:id="stk2" contextRef="#ctx0" brushRef="#br0">9791 11336 0,'0'0'5,"0"0"7,0 0-5,0 0 2,0 0-1,0 0 1,0 0 1,0 0 1,0 0-1,0 0-3,0 0 5,58 37-6,29-29 5,45 5-3,38-5 3,24 0-3,22 0 1,7-12 1,13-12-1,-13-5 1,1-16-1,-5-13 1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154">
    <iact:property name="dataType"/>
    <iact:actionData xml:id="d0">
      <inkml:trace xmlns:inkml="http://www.w3.org/2003/InkML" xml:id="stk0" contextRef="#ctx0" brushRef="#br0">4669 7440 0,'0'0'1,"0"0"3,0 0 4,0 0 2,95-38-1,13 14 0,53-1 1,71-17 0,29-7-1,28-5 0,26-21 1,11-20-1</inkml:trace>
    </iact:actionData>
  </iact:action>
  <iact:action type="add" startTime="3692">
    <iact:property name="dataType"/>
    <iact:actionData xml:id="d1">
      <inkml:trace xmlns:inkml="http://www.w3.org/2003/InkML" xml:id="stk1" contextRef="#ctx0" brushRef="#br0">5377 10239 0,'0'0'7,"0"0"2,0 0 0,0 0 1,53-21-1,18 0 1,61-8-1,58 0 2,55-8-1,-6 4 0,-15 8-1</inkml:trace>
    </iact:actionData>
  </iact:action>
  <iact:action type="add" startTime="4158">
    <iact:property name="dataType"/>
    <iact:actionData xml:id="d2">
      <inkml:trace xmlns:inkml="http://www.w3.org/2003/InkML" xml:id="stk2" contextRef="#ctx0" brushRef="#br0">4781 11758 0,'0'0'6,"0"0"4,0 0 0,0 0-1,0 0 0,0 0 0,99-37 1,13 16-1,45-4 1,37-4 0,13 0 1,0 4-2,-12 1 1</inkml:trace>
    </iact:actionData>
  </iact:action>
  <iact:action type="add" startTime="4838">
    <iact:property name="dataType"/>
    <iact:actionData xml:id="d3">
      <inkml:trace xmlns:inkml="http://www.w3.org/2003/InkML" xml:id="stk3" contextRef="#ctx0" brushRef="#br0">4855 14221 0,'0'0'8,"0"0"0,0 0 1,0 0 1,124-37-1,46-21 1,45-16 0,9-1-1,-18 9 0,-15 12 1,16 0-1,-13 5 0,-4 3 1</inkml:trace>
    </iact:actionData>
  </iact:action>
  <iact:action type="add" startTime="5286">
    <iact:property name="dataType"/>
    <iact:actionData xml:id="d4">
      <inkml:trace xmlns:inkml="http://www.w3.org/2003/InkML" xml:id="stk4" contextRef="#ctx0" brushRef="#br0">5054 15940 0,'0'0'6,"0"0"3,0 0 1,45-17 0,30 1-1,53-18 1,50-11-1,29-5 1,20-4 1,13 1-2,-24 11 1,-10 5-1,-19 0 2</inkml:trace>
    </iact:actionData>
  </iact:action>
  <iact:action type="add" startTime="5668">
    <iact:property name="dataType"/>
    <iact:actionData xml:id="d5">
      <inkml:trace xmlns:inkml="http://www.w3.org/2003/InkML" xml:id="stk5" contextRef="#ctx0" brushRef="#br0">4975 17989 0,'0'0'6,"0"0"4,0 0 0,54-25-1,21 5 0,49-9 1,41 0-1,46 4 1,54-4 2,54 0-3,57-8 1,79-21-2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4T01:22:0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9044">
    <iact:property name="dataType"/>
    <iact:actionData xml:id="d0">
      <inkml:trace xmlns:inkml="http://www.w3.org/2003/InkML" xml:id="stk0" contextRef="#ctx0" brushRef="#br0">21880 3544 0,'0'0'1,"0"0"0,0 0 9,0 0-1,0 0 1,0 0-1,-8 66 1,4 0-1,0 58 1,8 59-1,8 48 2,5 1 22,0-16-32,-5-34-1,-8-46 2,-4-36 7,0-30 0,0-24 1,0-17-1,-4-13 0,0-12 0</inkml:trace>
    </iact:actionData>
  </iact:action>
  <iact:action type="add" startTime="49273">
    <iact:property name="dataType"/>
    <iact:actionData xml:id="d1">
      <inkml:trace xmlns:inkml="http://www.w3.org/2003/InkML" xml:id="stk1" contextRef="#ctx0" brushRef="#br0">21388 4512 0,'0'0'8,"-16"-53"1,3 11 0,1 5 1,3-4-1,5 16 1,0 0-1,8 8 0,9 1 1,20-1 0,12-8-1,13 1 0,0 7 1,-12 17-1,-21 8 1,-17 9-1,-21 16 0,-28 25 1,-33 25-1,-5-13 0,0 0 1,9-7-1,12-14 0,17-7 1,20-9-1,21-12 1,0-5 0,12 1-2,13-1 2,8 1-1,9-5 0,3-4 1,-8 1-1,-8-5 2,-8 4-3,-13 0 1,-8 9 1,-8 20-1,-17 34 3,-12 11-5,4-11 3,8-21 0,9-17-2,11-13 2,10-7-1,7-5 0,25-12 1,54-25-1,71-58 0,40-62 1,9-50 0,-16-24-2,-30 7 2,-20 9-1,-54 33 0,-29 58 1,-20 17-2,-18 33 3,-7 24-2,-9 18 2,-4 7-3,-4 9 1,0 8 0,0 16 1,-4 34-1,-4 91 0,4 99 1,12 50-1,17-17 1,12-41 0,0-50-2,1-45 2,-5-42 0,-13-33-2,-7-25 2,-9-24-2,-8-13 2,4 0-1,-42-162 0,1-86 1,8-71 0,8 75 1,4 95-3,5 58 1,3 24 1,9 26-1,4 8-1,4 16 2,9 1 0,12-1-1,24 1 2,22 7-3,7 9 1,1 9 2,-13-1-3,-16 0 1</inkml:trace>
    </iact:actionData>
  </iact:action>
  <iact:action type="add" startTime="50209">
    <iact:property name="dataType"/>
    <iact:actionData xml:id="d2">
      <inkml:trace xmlns:inkml="http://www.w3.org/2003/InkML" xml:id="stk2" contextRef="#ctx0" brushRef="#br0">22716 4616 0,'0'0'8,"-45"8"1,20 1 0,0 3 0,17 0 1,0-3-1,8-9 1,0 0-1,0 0 0,132 25 1,-25-34-1,5-7 0,-21 3 1,-29 9 0,-29 4-2</inkml:trace>
    </iact:actionData>
  </iact:action>
  <iact:action type="add" startTime="50424">
    <iact:property name="dataType"/>
    <iact:actionData xml:id="d3">
      <inkml:trace xmlns:inkml="http://www.w3.org/2003/InkML" xml:id="stk3" contextRef="#ctx0" brushRef="#br0">22480 5241 0,'0'0'7,"0"0"2,62 0 1,34-4-1,57-4 1,33-13 0</inkml:trace>
    </iact:actionData>
  </iact:action>
  <iact:action type="add" startTime="51029">
    <iact:property name="dataType"/>
    <iact:actionData xml:id="d4">
      <inkml:trace xmlns:inkml="http://www.w3.org/2003/InkML" xml:id="stk4" contextRef="#ctx0" brushRef="#br0">23511 4517 0,'0'0'7,"0"0"10,70 24-16,21 5 9,29 5 0,-4-1-1,-29-8 2,-21-9 0,-29-12-3,-16-4 2</inkml:trace>
    </iact:actionData>
  </iact:action>
  <iact:action type="add" startTime="51226">
    <iact:property name="dataType"/>
    <iact:actionData xml:id="d5">
      <inkml:trace xmlns:inkml="http://www.w3.org/2003/InkML" xml:id="stk5" contextRef="#ctx0" brushRef="#br0">23229 5324 0,'0'0'6,"0"0"3,108-8 1,78-25 0</inkml:trace>
    </iact:actionData>
  </iact:action>
  <iact:action type="add" startTime="51413">
    <iact:property name="dataType"/>
    <iact:actionData xml:id="d6">
      <inkml:trace xmlns:inkml="http://www.w3.org/2003/InkML" xml:id="stk6" contextRef="#ctx0" brushRef="#br0">24756 4405 0,'0'0'7,"0"0"2,-41 116 0,-38 78 0,-41 67 2,0-33-2,37-87-1,29-54 2,21-46-1,17-33 0,3-16 1</inkml:trace>
    </iact:actionData>
  </iact:action>
  <iact:action type="add" startTime="51591">
    <iact:property name="dataType"/>
    <iact:actionData xml:id="d7">
      <inkml:trace xmlns:inkml="http://www.w3.org/2003/InkML" xml:id="stk7" contextRef="#ctx0" brushRef="#br0">24259 4562 0,'0'0'6,"34"50"3,15 49 0,50 79 1,42 46 0,8-21 1,-25-54-1,-33-58 0,-33-41-1,-25-26 0</inkml:trace>
    </iact:actionData>
  </iact:action>
  <iact:action type="add" startTime="51806">
    <iact:property name="dataType"/>
    <iact:actionData xml:id="d8">
      <inkml:trace xmlns:inkml="http://www.w3.org/2003/InkML" xml:id="stk8" contextRef="#ctx0" brushRef="#br0">24247 3718 0,'0'0'5,"0"0"4,70 49 1,30 42-1,20 42 1,-13 8 0,-32-25 2,-30-42-3</inkml:trace>
    </iact:actionData>
  </iact:action>
  <iact:action type="add" startTime="52224">
    <iact:property name="dataType"/>
    <iact:actionData xml:id="d9">
      <inkml:trace xmlns:inkml="http://www.w3.org/2003/InkML" xml:id="stk9" contextRef="#ctx0" brushRef="#br0">21599 6363 0,'0'0'7,"0"0"1,13 95 2,16-16-1,4-9 1,-4-20-1,-5-29 0,5-29 1,9-38-1,15-57 0,1-51 0,-12 5 1,-18 33 1,-3 29-1,-4 29 1,-1 25-3,-3 17 2,-1 20-1,5 29 0,11 87 1,-3 133-1,-8 57 2,-5-32-3,-8-88 1,-4-82 0,-4-46 0</inkml:trace>
    </iact:actionData>
  </iact:action>
  <iact:action type="add" startTime="52531">
    <iact:property name="dataType"/>
    <iact:actionData xml:id="d10">
      <inkml:trace xmlns:inkml="http://www.w3.org/2003/InkML" xml:id="stk10" contextRef="#ctx0" brushRef="#br0">22178 6508 0,'0'0'7,"0"0"3,0 0-1,0 0 0,29 46 1,4-17 0,9-9-1,7-20 0,14-29 1,11-45-1,-4-38 0,-20-4 2,-17 21-2,-12 20 0,-9 30 0,-8 16 2,-4 16-2,0 13 0,0 0 0,0 0 3,0 0-3,-4 137-1,33-54 2,12 8-1,34-12 1,24-17-1,9-21 1,-13-20-2,-21-13 4,-20-4-1,-12 0-5,-13-4 3,-9 0 0,-7-4 1,-5-4-1,-4-4 0,-4-5 1,0 17-2,-12-50 3,3 25-3,1 9 2,4 8 0,4 8-1,0 0 2,0 0-2,-12 132-1,20-49 1,4 0 0,1-17 1,-1-21 0,-8-16-2,-4-16 6,-4-9-9,0-4 5,4 0-1,0 0 1,0 0-1,0 0 0,-29-17 1,25 17-1,-4 5 0,-13 11 1,-37 34-2,-25 33 2,-4 12-1,34-25 1,24-16-1,29-8 0,20 3 1,34 13-1,41 5 0,29-18 2</inkml:trace>
    </iact:actionData>
  </iact:action>
  <iact:action type="add" startTime="53447">
    <iact:property name="dataType"/>
    <iact:actionData xml:id="d11">
      <inkml:trace xmlns:inkml="http://www.w3.org/2003/InkML" xml:id="stk11" contextRef="#ctx0" brushRef="#br0">21053 9651 0,'0'0'7,"0"0"2,74 16 1,51 1-1,53-9 0,-9-8 2,-32-4-1,-55 4 0</inkml:trace>
    </iact:actionData>
  </iact:action>
  <iact:action type="add" startTime="53616">
    <iact:property name="dataType"/>
    <iact:actionData xml:id="d12">
      <inkml:trace xmlns:inkml="http://www.w3.org/2003/InkML" xml:id="stk12" contextRef="#ctx0" brushRef="#br0">21049 10893 0,'0'0'9,"0"0"-3,74 4 4,50-4-1,96-13 1,78-36 1,62-75-3</inkml:trace>
    </iact:actionData>
  </iact:action>
  <iact:action type="add" startTime="53858">
    <iact:property name="dataType"/>
    <iact:actionData xml:id="d13">
      <inkml:trace xmlns:inkml="http://www.w3.org/2003/InkML" xml:id="stk13" contextRef="#ctx0" brushRef="#br0">23084 9895 0,'-37'54'7,"-29"78"2,-42 100 2,5 29 0,24-71-1,21-65 0,25-51-2,13-33 3,11-20-4</inkml:trace>
    </iact:actionData>
  </iact:action>
  <iact:action type="add" startTime="54017">
    <iact:property name="dataType"/>
    <iact:actionData xml:id="d14">
      <inkml:trace xmlns:inkml="http://www.w3.org/2003/InkML" xml:id="stk14" contextRef="#ctx0" brushRef="#br0">22489 9767 0,'0'0'6,"-4"41"4,8 29-1,25 75 1,49 71 1,46 24-3,13-42 1,-21-61 1,-34-50-1,-24-37 0,-16-21 1,-9-21-1</inkml:trace>
    </iact:actionData>
  </iact:action>
  <iact:action type="add" startTime="54232">
    <iact:property name="dataType"/>
    <iact:actionData xml:id="d15">
      <inkml:trace xmlns:inkml="http://www.w3.org/2003/InkML" xml:id="stk15" contextRef="#ctx0" brushRef="#br0">22716 9001 0,'0'0'7,"0"0"1,17 41 2,28 46 0,63 74-1</inkml:trace>
    </iact:actionData>
  </iact:action>
  <iact:action type="add" startTime="54390">
    <iact:property name="dataType"/>
    <iact:actionData xml:id="d16">
      <inkml:trace xmlns:inkml="http://www.w3.org/2003/InkML" xml:id="stk16" contextRef="#ctx0" brushRef="#br0">23668 10619 0,'0'0'7,"0"0"10,0 0-16</inkml:trace>
    </iact:actionData>
  </iact:action>
  <iact:action type="add" startTime="54530">
    <iact:property name="dataType"/>
    <iact:actionData xml:id="d17">
      <inkml:trace xmlns:inkml="http://www.w3.org/2003/InkML" xml:id="stk17" contextRef="#ctx0" brushRef="#br0">24032 9050 0,'0'0'7,"0"0"2,0 87 0,4 54 1,8 128 0,9 104-1,0-13 0,-9-41 0</inkml:trace>
    </iact:actionData>
  </iact:action>
  <iact:action type="add" startTime="54706">
    <iact:property name="dataType"/>
    <iact:actionData xml:id="d18">
      <inkml:trace xmlns:inkml="http://www.w3.org/2003/InkML" xml:id="stk18" contextRef="#ctx0" brushRef="#br0">24206 9584 0,'0'0'7,"0"0"3,0 0 0,0 0-1,0 0 0,0 0 1,0 0-1,29 108 1,-5-9 0,14 5-1,11-9 0,18-16 5,15-25-5,9-25 7,13-17-14,3-16 9,5-13-5,-4-12 3,-22-8 1,-23 0 2,-26 8-2,-21 4-6,-16 4 6,-8-4-2,-17-8 1,-16-8 0,-9-5 0,1 1 1,7 8 0,9 8-1,8 8 1,9 8-1,3 9 0,1 8 1,-1 17 0,-11 37 0,-5 58-2,-4 41 2,8-3 0,12-43-2,9-32 2,4-33-1,0-22 1,0-15-1,0-13 0,0-9 0,0-12 1,-4-16 0,0 4-1,0 8 0,0 8 0,4 8 1,-9 9-1,9 4 0,0 9 1,0-9-1,13 91 2,-5 4-2,-16 21 0,-25 25 1,-25 8-2,-17-17 4,9-28 1,21-30-9,20-28 5,16-17 3,18-13-5,20-3 3,29-13 0,57-29-1</inkml:trace>
    </iact:actionData>
  </iact:action>
  <iact:action type="add" startTime="55511">
    <iact:property name="dataType"/>
    <iact:actionData xml:id="d19">
      <inkml:trace xmlns:inkml="http://www.w3.org/2003/InkML" xml:id="stk19" contextRef="#ctx0" brushRef="#br0">24111 9833 0,'0'0'6,"0"0"4,0 0-1,0 0 0,0 0 0,-58 78 1,8-11-1,-12 24 1,8-4-1,25-21 2,25-25 0,25-12 1</inkml:trace>
    </iact:actionData>
  </iact:action>
  <iact:action type="add" startTime="55856">
    <iact:property name="dataType"/>
    <iact:actionData xml:id="d20">
      <inkml:trace xmlns:inkml="http://www.w3.org/2003/InkML" xml:id="stk20" contextRef="#ctx0" brushRef="#br0">24193 10350 0,'0'0'7,"0"0"1,0 0 2,0 0-1,75 67 1,-13-47-1,4-16 2</inkml:trace>
    </iact:actionData>
  </iact:action>
  <iact:action type="add" startTime="57141">
    <iact:property name="dataType"/>
    <iact:actionData xml:id="d21">
      <inkml:trace xmlns:inkml="http://www.w3.org/2003/InkML" xml:id="stk21" contextRef="#ctx0" brushRef="#br0">24160 9990 0,'0'0'7,"0"0"2,0 0 0,0 0 0,0 0 1,-8 70-1,4-3 0,0 32 2,-1 34-2,-3 16 2,-4 8-3,-1-4 2,1-12 0,4-13-1,4-16-1,4-21 2,0-20 1,8-14-4</inkml:trace>
    </iact:actionData>
  </iact:action>
  <iact:action type="add" startTime="60093">
    <iact:property name="dataType"/>
    <iact:actionData xml:id="d22">
      <inkml:trace xmlns:inkml="http://www.w3.org/2003/InkML" xml:id="stk22" contextRef="#ctx0" brushRef="#br0">20619 11845 0,'0'0'6,"0"0"3,0 0 1,0 0 0,0 0-1,58 12 0,-13-3 1,1-1-1,3-4 0,5 4 1,12 1-1,33 3 1,30 0 0,7 1 0,5-1 1,16 5-3,0-5 2,25 5 0,21-1-1,4-3 0,16 3 1,34 9 0,12-8-2,25 8 2,24 4-1,9-9 0,0-3 1,-13-17-1,38-42 0,53-61 0</inkml:trace>
    </iact:actionData>
  </iact:action>
  <iact:action type="add" startTime="61844">
    <iact:property name="dataType"/>
    <iact:actionData xml:id="d23">
      <inkml:trace xmlns:inkml="http://www.w3.org/2003/InkML" xml:id="stk23" contextRef="#ctx0" brushRef="#br0">20788 7473 0,'0'0'6,"0"0"4,104 12 1,57-3-4,112-5 4,91-13-2,29-7 0,17-13 1,-17 0-1,4 4 0,13-8 1,8 4 0,24-29-2,26-33 1</inkml:trace>
    </iact:actionData>
  </iact:action>
  <iact:action type="add" startTime="66371">
    <iact:property name="dataType"/>
    <iact:actionData xml:id="d24">
      <inkml:trace xmlns:inkml="http://www.w3.org/2003/InkML" xml:id="stk24" contextRef="#ctx0" brushRef="#br0">19572 10176 0,'0'0'2,"0"0"0,0 0 7,103 125 0,17 28 1,25 25 1,-17-29-3,-20-29 2,-30-25-1,-20-20 0,-16-21 1,-13-13-1,-4-8 0,-9-8 1,1-4-1,-5-13 0,13-16 1,16-30-1,71-98 1,103-162-1,108-179 0,70-156 0</inkml:trace>
    </iact:actionData>
  </iact:action>
  <iact:action type="add" startTime="71371">
    <iact:property name="dataType"/>
    <iact:actionData xml:id="d25">
      <inkml:trace xmlns:inkml="http://www.w3.org/2003/InkML" xml:id="stk25" contextRef="#ctx0" brushRef="#br0">15534 15989 0,'0'0'2,"0"0"0,0 0 8,0 0-1,0 0 1,0 0-1,33-58 1,-8 34-1,16-10 0,21-7 0,29-13 1,29-16 1,25-25-1,12-13 0,5-25-1,-9 1 2,-25 16-4,-25 21 3,-32 20-1,-34 26 1,-21 16-1,-11 12 0,-10 8 1,-15 1-3,-22 8 2,-28 8 1,-33 13 0,-38 16-1,-25 25 0,-11 37 1,-6 33-1,30 13 1,29 4-1,37-13 0,29-16 1,21-16-1,21-13 0,16-9 0,12 1 1,13 0-1,16-1 1,17-16-1,21-8 0,28-12 0,5-13 1,8-9-1,12-16 1,13-12-1,17-25 0,-1-17 1</inkml:trace>
    </iact:actionData>
  </iact:action>
  <iact:action type="add" startTime="71958">
    <iact:property name="dataType"/>
    <iact:actionData xml:id="d26">
      <inkml:trace xmlns:inkml="http://www.w3.org/2003/InkML" xml:id="stk26" contextRef="#ctx0" brushRef="#br0">17644 15186 0,'0'0'6,"0"0"3,0 0 1,0 0-1,78 58 1,1 0-1,20 25 0,5 4 2,-5-8 2,0-1-5,-8-7 1,-4-13 0,-21-17 2,-12-12-1</inkml:trace>
    </iact:actionData>
  </iact:action>
  <iact:action type="add" startTime="72191">
    <iact:property name="dataType"/>
    <iact:actionData xml:id="d27">
      <inkml:trace xmlns:inkml="http://www.w3.org/2003/InkML" xml:id="stk27" contextRef="#ctx0" brushRef="#br0">18674 14847 0,'0'0'6,"0"0"3,0 0 1,0 0 0,-70 74-1,-1 1 0,-49 49 0,-41 42 2,-4 7-2,11 1 0,39-20 1,36-22-1,29-24 3,21-21-6,21-29 4,12-34-1,5-19 0</inkml:trace>
    </iact:actionData>
  </iact:action>
  <iact:action type="add" startTime="72444">
    <iact:property name="dataType"/>
    <iact:actionData xml:id="d28">
      <inkml:trace xmlns:inkml="http://www.w3.org/2003/InkML" xml:id="stk28" contextRef="#ctx0" brushRef="#br0">19100 14751 0,'0'0'5,"0"0"4,0 0 1,0 42-1,4-17 1,5 16-1,7 46 0,1 58 1,-1 87 1,-7 58 1,-9-13-3,0-4 1,0-41-3,4-37 2,4-42 0,-8-45 1,4-46-2,0-29 2,-4-21-1,0-12 0,0 0 1,-4-174-1</inkml:trace>
    </iact:actionData>
  </iact:action>
  <iact:action type="add" startTime="72723">
    <iact:property name="dataType"/>
    <iact:actionData xml:id="d29">
      <inkml:trace xmlns:inkml="http://www.w3.org/2003/InkML" xml:id="stk29" contextRef="#ctx0" brushRef="#br0">19241 14470 0,'0'0'8,"0"0"0,0 0 1,58 21 1,-9 20-1,13 25 1,1 13-1,-6 4 0,1 0 3,-4-5-2,-8 1 0,-9-5-1,-12 1 2,-13-1-4,-12-7 2,-8 3 1,-17 5-1,-20 7 0,-22 5 2,-15-8-2</inkml:trace>
    </iact:actionData>
  </iact:action>
  <iact:action type="add" startTime="73022">
    <iact:property name="dataType"/>
    <iact:actionData xml:id="d30">
      <inkml:trace xmlns:inkml="http://www.w3.org/2003/InkML" xml:id="stk30" contextRef="#ctx0" brushRef="#br0">19936 14292 0,'0'0'6,"0"0"4,0 0-1,0 0 1,0 0-1,66 66 0,-25-8 1,9 29-1,-17 29 1,4 16 0,-12 9-1,0 8 0,0-12 0,-9-17 1,-7-17 0,-1-7-2,0-5 1,1-8 1,7-5-1,-12-16 1,0-16-1,1-9 0,-5-12 1,0-8-1,0-5 1,0-8-2,-5-4 2,5 0-1,0 0 1,0 0-1,-62-132 2,46 20-2,-5-37 0,13-21 2,16-4-3,13 4 2,12 13-1,8 20 0,5 30 0,16 20 2,12 21-2,26 20 1,7 17 1,1 21 1,-13 8-8,-12 4 6,-21 0-1,-13-20 0,1-47 0</inkml:trace>
    </iact:actionData>
  </iact:action>
  <iact:action type="add" startTime="106395">
    <iact:property name="dataType"/>
    <iact:actionData xml:id="d31">
      <inkml:trace xmlns:inkml="http://www.w3.org/2003/InkML" xml:id="stk31" contextRef="#ctx0" brushRef="#br0">10900 15339 0,'0'0'2,"0"0"0,0 0 7,0 0 1,25 42 0,8 32-1,4 42 0,4 21 1,-7-5 0,-5-20 1,-13-21-1,-3-8 1,-1-13 0,4-8-4,1-12 0,-5-29 2,-3-21 0,3-25 0</inkml:trace>
    </iact:actionData>
  </iact:action>
  <iact:action type="add" startTime="106636">
    <iact:property name="dataType"/>
    <iact:actionData xml:id="d32">
      <inkml:trace xmlns:inkml="http://www.w3.org/2003/InkML" xml:id="stk32" contextRef="#ctx0" brushRef="#br0">11918 14664 0,'0'0'7,"0"0"1,0 0 2,45 13-1,30 8 1,41 8-1,4 8 0,-25-4 1,-25-4-1,-29 4 1,-32 13 0,-30 28-1,-45 54 0,-42 26 1,9-18-1,33-45 1,24-33-1,22-20 0,16-18 1,12-3-1,25 4 0,41 3 1,46 10-1,13 3 0,-13 0 1,-29 0-1,-29 1 0,-21 3 1,-28 9-1,-26 16 0,-36 37 1,-42 18-1,-29-10 0,12-28 0,29-33 1,21-25 0</inkml:trace>
    </iact:actionData>
  </iact:action>
  <iact:action type="add" startTime="110083">
    <iact:property name="dataType"/>
    <iact:actionData xml:id="d33">
      <inkml:trace xmlns:inkml="http://www.w3.org/2003/InkML" xml:id="stk33" contextRef="#ctx0" brushRef="#br0">8343 17451 0,'0'0'1,"0"0"3,0 0 13,0 0-15,0 0 6,29-75 2,-12 17-1,-1-16 0,-8-9 1,-8 0 0,-16-4 0,-21-8-2,-25-4 2,-21 4-1,-16 3 0,3 18 1,5 16-1,-4 21 1,-8 41-1,-46 62 0,-54 125 1,25 94 0,75-12-1,53-45 1,34-71-1,28-45 0,33-33 1,34-29-1,37-34 0,45-45 1,42-54-1,-4-28 0,-38-9 1,-53 33-1,-30 25 5,-37 20-9,-7 13 4,-14 13 0,-7 3 1,-5 9-2,-4 4 2,0 0 0,-4 4-1,0 9 1,-4 20-1,-12 33 1,-18 33-1,-19 21 0,3 0 0,13-4 1,8 0-1,0 0 1,-8 4-1,-1 0 0,1-4 0,21-8 0,28 4 1</inkml:trace>
    </iact:actionData>
  </iact:action>
  <iact:action type="add" startTime="112848">
    <iact:property name="dataType"/>
    <iact:actionData xml:id="d34">
      <inkml:trace xmlns:inkml="http://www.w3.org/2003/InkML" xml:id="stk34" contextRef="#ctx0" brushRef="#br0">8504 16312 0,'0'0'6,"0"0"5,0 0-3,0 0 1,0 0 0,0 0 1,0 0-1,0 0 1,-24-41-1,7 24 0,-8 1 1,-4-5-1,-8 0 0,0 1 1,-17-1-1,0 0 1,-4 1 0,0-1 1,5 4-4,7 5 3,5-1-1,8 5 0,4 0 1,4 4-1,4 0 0,0 0 2,5 4-2,-1 0 0,-3 0 0,-9 0 1,-4 4 1,-13-4-4,-12 4 3,-12-4 0,-1 4-1,-3 0 0,4 0 2,8 4-4,8 5 3,4 3-1,5 1 0,-1 4 2,-3 8-3,-9 4 2,-13 12-2,1 1 2,0-1 0,8-3-1,16-5 0,5-8 1,12-4-1</inkml:trace>
    </iact:actionData>
  </iact:action>
  <iact:action type="add" startTime="114041">
    <iact:property name="dataType"/>
    <iact:actionData xml:id="d35">
      <inkml:trace xmlns:inkml="http://www.w3.org/2003/InkML" xml:id="stk35" contextRef="#ctx0" brushRef="#br0">9833 17583 0,'0'0'8,"0"0"0,0 0 1,0 0 1,-42 46-1,13 49 0,-16 91 1,7 84 1,18-18-1,11-53 0,14-67-2,-1-49 2,4-33 1,0-38-3,-8-12-1,25-87 3,-12-87-1,-1-66 0,-4 29 0,-4 62 1,-4 62-1,0 37 1,0 21-1,0 13 1,4 8-2,1 8 1,-5 0 1,58 58 0,12 33 0,17 29-2,-9-17 2,-16-28-1,-12-30 0,-9-20 1,-3-12-1,-1-22 1,17-20-1,24-33 0,34-41 1,20-42-1,-3-17 1,-5-28-1,-21-13 1,-20 4-1</inkml:trace>
    </iact:actionData>
  </iact:action>
  <iact:action type="add" startTime="114593">
    <iact:property name="dataType"/>
    <iact:actionData xml:id="d36">
      <inkml:trace xmlns:inkml="http://www.w3.org/2003/InkML" xml:id="stk36" contextRef="#ctx0" brushRef="#br0">11914 17145 0,'0'0'5,"-42"120"5,17 53-1,13 59 2,4 0-3,16-58 2,0-50-1,1-41 0,3-25 1,0-21-1,5-16 0,-1-17 1,-16-4-1,58-54 1,0-41-1,4-70 0,0-47 0,0-36 1,-24-5 0,-22 30 3</inkml:trace>
    </iact:actionData>
  </iact:action>
  <iact:action type="add" startTime="115012">
    <iact:property name="dataType"/>
    <iact:actionData xml:id="d37">
      <inkml:trace xmlns:inkml="http://www.w3.org/2003/InkML" xml:id="stk37" contextRef="#ctx0" brushRef="#br0">12998 17546 0,'-29'42'6,"-4"24"3,-17 62 1,4 38-1,9-5 2,12-32-3,13-47 2,4-32-1,3-21 1,5-17-1,0-16 0,0-12 2,9-38-1,11-54-2,18-37 1,7 9 1,1 20 0,-13 37-1,-13 38 0,-3 28 1,4 30-1,20 49 1,29 87-1,21 67 2,-20-38-3,-22-62 2,-15-54 0,-6-33-2,-3-29 2,8-24-2,9-38 1,12-50 1,-9-24-1,-12 28 0,-8 30 2,-8 24-2,-5 17 0,-4 12 0,1 13 0,-1 4 0,8 12 2,13 17-3,21 29 2,4 20-1,0 5 1,-5-21-1,-12-33 0</inkml:trace>
    </iact:actionData>
  </iact:action>
  <iact:action type="add" startTime="116493">
    <iact:property name="dataType"/>
    <iact:actionData xml:id="d38">
      <inkml:trace xmlns:inkml="http://www.w3.org/2003/InkML" xml:id="stk38" contextRef="#ctx0" brushRef="#br0">13415 17136 0,'0'0'6,"0"0"3,0 0 1,0 0 0,0 0-1,0 0 0,0 0 1,0 0 1,0 0-3,0 0 0,0 0 2,0 0-1,-29-45 1,29-9-1,0-33 0,0-41 1,0-38 0,0-16-1,0-13 0,-4 17 1,0 17-1,0 16 1,-4 16-1,4 14 0,4 11 1,0 13-1,4 8 1,4 17-1,0 16 1,-4 17-1,1 8 2,-5 9-3,0 3 2,0 5-2,0 4 2,0 0 0,0 0-2,-5 4 2,5 0 0,0 0-2,-124 215 2,4 33 0,-4 13-2,42-79 3,32-74-3,21-63 2,21-36-1</inkml:trace>
    </iact:actionData>
  </iact:action>
  <iact:action type="add" startTime="117016">
    <iact:property name="dataType"/>
    <iact:actionData xml:id="d39">
      <inkml:trace xmlns:inkml="http://www.w3.org/2003/InkML" xml:id="stk39" contextRef="#ctx0" brushRef="#br0">13461 14938 0,'0'0'8,"0"0"1,41 62 0,34 12 0,45 42 0,12 9 2,-24-26-2,-42-41 0</inkml:trace>
    </iact:actionData>
  </iact:action>
  <iact:action type="add" startTime="118952">
    <iact:property name="dataType"/>
    <iact:actionData xml:id="d40">
      <inkml:trace xmlns:inkml="http://www.w3.org/2003/InkML" xml:id="stk40" contextRef="#ctx0" brushRef="#br0">13444 15145 0,'0'0'7,"0"0"3,0 0-2,0 0 2,0 0 0,0 0-1,0 0 0,17 41 1,-9 13-1,1 21 1,-9 7-1,0-3 1,-5-4-1,1-13 2,0-9-3</inkml:trace>
    </iact:actionData>
  </iact:action>
  <iact:action type="add" startTime="120331">
    <iact:property name="dataType"/>
    <iact:actionData xml:id="d41">
      <inkml:trace xmlns:inkml="http://www.w3.org/2003/InkML" xml:id="stk41" contextRef="#ctx0" brushRef="#br0">7996 14325 0,'0'0'8,"0"0"0,0 0 1,0 0 0,0 0 1,0 0-1,0 0 1,70-29-1,-12 21 0,33-1 0,29-3 1,20-9 0,9-8-1,-8-4 0,-33 0 0,-30 4 1,-28 0-1,-17 4 1,-16 5-2,-13 3 2,-21-8 0,-33-16-1,-41-13 0,-29 0 2,17 25-2,33 25 2,12 21-4,-4 41 3,4 45-1,16 34 2,22 16-3,28-4 3,25-8-2,13-5-1,24-16 3,21-20-1,17-30-1,7-20 1,-3-17-2,-13-21 0,-3-16 1,11-25 1,17-33-1,-4-41 0</inkml:trace>
    </iact:actionData>
  </iact:action>
  <iact:action type="add" startTime="120812">
    <iact:property name="dataType"/>
    <iact:actionData xml:id="d42">
      <inkml:trace xmlns:inkml="http://www.w3.org/2003/InkML" xml:id="stk42" contextRef="#ctx0" brushRef="#br0">9402 13981 0,'0'0'2,"0"0"7,0 0 1,0 0-2,58 58 2,17 13-1,49 36 1,45 30 0,1-9 2,-17-12-3,-45-33 3,-38-29 0,-24-25-10,-18-21 7,-7-16 2</inkml:trace>
    </iact:actionData>
  </iact:action>
  <iact:action type="add" startTime="121021">
    <iact:property name="dataType"/>
    <iact:actionData xml:id="d43">
      <inkml:trace xmlns:inkml="http://www.w3.org/2003/InkML" xml:id="stk43" contextRef="#ctx0" brushRef="#br0">10312 13845 0,'0'0'8,"-66"58"0,-45 74 2,-80 117 0,-24 36-1,45-45 0,42-66 0,54-62 1,36-42-1</inkml:trace>
    </iact:actionData>
  </iact:action>
  <iact:action type="add" startTime="121226">
    <iact:property name="dataType"/>
    <iact:actionData xml:id="d44">
      <inkml:trace xmlns:inkml="http://www.w3.org/2003/InkML" xml:id="stk44" contextRef="#ctx0" brushRef="#br0">10540 14296 0,'0'0'7,"0"0"2,12 108 1,42 90-1,37 109 2,-4-46 0,-29-63-1,-25-65 2,-16-46-8</inkml:trace>
    </iact:actionData>
  </iact:action>
  <iact:action type="add" startTime="121421">
    <iact:property name="dataType"/>
    <iact:actionData xml:id="d45">
      <inkml:trace xmlns:inkml="http://www.w3.org/2003/InkML" xml:id="stk45" contextRef="#ctx0" brushRef="#br0">10892 13940 0,'0'0'8,"0"0"1,0 0 1,87 50-1,-5 8 0,18 20 1,-22-3-1,-32-13 1,-30-4 1,-20 4-1,-41 50-1,-67 57 1,-33 10-1,4-35 1,50-65-1,42-46 1</inkml:trace>
    </iact:actionData>
  </iact:action>
  <iact:action type="add" startTime="121665">
    <iact:property name="dataType"/>
    <iact:actionData xml:id="d46">
      <inkml:trace xmlns:inkml="http://www.w3.org/2003/InkML" xml:id="stk46" contextRef="#ctx0" brushRef="#br0">11798 13427 0,'0'0'7,"0"0"2,0 0 1,4 62-1,4 33 0,9 66 0,3 30 1,1-13-1,-4-46 1,-5-32-1,0-22 1,-3-24-1,-1-17 1,-4-8 0,0-12 0,0-9-2,1-8 1,-5 0 1,29-33-1,12-25 1,25-37-1,9-25 0,-1 8 1,-20 33 0,-9 30-2,1 28 1,3 21 1</inkml:trace>
    </iact:actionData>
  </iact:action>
  <iact:action type="add" startTime="122429">
    <iact:property name="dataType"/>
    <iact:actionData xml:id="d47">
      <inkml:trace xmlns:inkml="http://www.w3.org/2003/InkML" xml:id="stk47" contextRef="#ctx0" brushRef="#br0">11239 15103 0,'0'0'7,"0"0"2,0 0 1,0 0-1,-49-16 0,36 12 1,5 0-1,0 4 0,-1 0 1,1 4-1,0 4 1,0 8-1,-1 22 0,5 24 0,0 25 1,0 25-1,0-1 2,0-3-2,4-9 0,0-12 0,0 0 1,4-12-1,0-13 0,-4-12 1,0-13-1,0-12 0,0-5 2,0-7-2,0-9 0,-4-4 1,4 0-1,-42-29 1,-11-8 0,-22-13 0,5 5 0,8 7 1,12 13-1,13 5-5,0 3 4,12 5 1,4 3 1,9 1-3,3 4 1,5 4 1,4 0-2,0 0 1,0 0 1,108 124 0,-38-29-1,0-16 0,-20-21 4,-9-17-3,-3-12 0,-5-8-5,8-13 4,9-24 0,28-38 0,30-66 1,8-75-1,-17-49 2</inkml:trace>
    </iact:actionData>
  </iact:action>
  <iact:action type="add" startTime="123214">
    <iact:property name="dataType"/>
    <iact:actionData xml:id="d48">
      <inkml:trace xmlns:inkml="http://www.w3.org/2003/InkML" xml:id="stk48" contextRef="#ctx0" brushRef="#br0">11607 16192 0,'0'0'6,"0"0"4,-37 58-1,8 25 1,-4 50-1,12 16 0,9-13 2,0-32-2,3-34 0,5-24 0,0-22 0,0-15 1,0-13-1,-9-21 1,-11-41 0,-18-38-2,1 5 2,4 24-1,3 30 0,10 24 1,7 17-1,5 12 1,3 13-1,9 16 0,13 21 1,20 12-1,25-3 2,12-26-1,5-24 0,-1-26 1,13-28-2,33-71-2,33-115 2</inkml:trace>
    </iact:actionData>
  </iact:action>
  <iact:action type="add" startTime="124976">
    <iact:property name="dataType"/>
    <iact:actionData xml:id="d49">
      <inkml:trace xmlns:inkml="http://www.w3.org/2003/InkML" xml:id="stk49" contextRef="#ctx0" brushRef="#br0">9849 18689 0,'0'0'6,"0"0"3,0 0 1,0 0 0,54 4-1,12 8 0,29 1 1,21-1 0,12 1 2,21-1-5,33 1 3,38-1-1,40-16 1,55-17-1,36-4 0,26-20 1,-21 3-1,-17 5 0,-45 8 1,-42 21-1,-20 12 1,-21 17 0</inkml:trace>
    </iact:actionData>
  </iact:action>
  <iact:action type="add" startTime="126123">
    <iact:property name="dataType"/>
    <iact:actionData xml:id="d50">
      <inkml:trace xmlns:inkml="http://www.w3.org/2003/InkML" xml:id="stk50" contextRef="#ctx0" brushRef="#br0">10784 17070 0,'0'0'5,"0"0"6,0 0-2,0 0 0,0 0 0,108-17 0,49-24 0,62-21 3,42-21-1,-13-4-2,0-12 0,38-30 1,-5-28 0,17-25-1,12-62 1,-53 4-1,-42 24 0,-50 5 0,-61 37 1,-42 29-1,-37 21 0,-42 21 1,-45-1-2,-74-20 3,-108 0-2,-71 33 0,-32 45 1,-42 67-2,-17 53 1,5 67 2,41 41-2,66 54 0,58 33 1,71-8-1,74-29 0,54-33 1,49-38-2,46 9 3,78 12-3,96-8 2,87-50 0,49-74-1,75-87-1,177-166 2,142-253 1,148-289 0</inkml:trace>
    </iact:actionData>
  </iact:action>
  <iact:action type="add" startTime="128376">
    <iact:property name="dataType"/>
    <iact:actionData xml:id="d51">
      <inkml:trace xmlns:inkml="http://www.w3.org/2003/InkML" xml:id="stk51" contextRef="#ctx0" brushRef="#br0">4847 4869 0,'0'0'7,"4"-50"2,33-49 0,83-117 1,91-49 1,67-8-2,-14 83 0,9 49 0,5 41 1,-30 59 0,-12 41-1,-9 33 0,-12 33 1,-37 25-1,-54 17 1,-57 0-1,-55-9 0,-49-8 1,-75 17-1,-111 8 0,-104-25 0,-62-46 1,-66-86-1,-17-87 1,-16-154 0,45-115-1</inkml:trace>
    </iact:actionData>
  </iact:action>
  <iact:action type="add" startTime="143977">
    <iact:property name="dataType"/>
    <iact:actionData xml:id="d52">
      <inkml:trace xmlns:inkml="http://www.w3.org/2003/InkML" xml:id="stk52" contextRef="#ctx0" brushRef="#br0">21206 5957 0,'0'0'2,"0"0"2,0 0 4,0 0 2,0 0-1,0 0 1,0 0-1,0 0 1,54-16-1,-25 16 0,12 0 0,21-4 0,25-5 1,33 1 0,25 0 0,33 0-1,25 3 0,16 1 1,13-4-1,-17 4 0,-8 4 2,4 4-2,-17 0 0,0 9 1,-3-1-1,-9 0 0,-8 1 1,-9-5-1,-12-4 0</inkml:trace>
    </iact:actionData>
  </iact:action>
  <iact:action type="add" startTime="144574">
    <iact:property name="dataType"/>
    <iact:actionData xml:id="d53">
      <inkml:trace xmlns:inkml="http://www.w3.org/2003/InkML" xml:id="stk53" contextRef="#ctx0" brushRef="#br0">20925 7531 0,'0'0'5,"0"0"5,0 0-1,0 0 1,0 0-1,0 0 1,0 0-1,0 0 0,45 0 0,-36 0 0,-1 0 1,0 0-1,4 0 1,5 0-1,12 4 1,12 0-1,21 4 0,17 1 1,8-1-1,0-4 3,-4 0-3,12 0-1,25 5 2,25-5 0,12 0-2,0 0 2,4-4 0,5 0-1,8 0 0,-5 4 0,13-4 0,0 0 2,0 4-2,-4-4 1,-8-4-1,-17-4-1,-17 0 2,-32-5-1</inkml:trace>
    </iact:actionData>
  </iact:action>
  <iact:action type="add" startTime="150217">
    <iact:property name="dataType"/>
    <iact:actionData xml:id="d54">
      <inkml:trace xmlns:inkml="http://www.w3.org/2003/InkML" xml:id="stk54" contextRef="#ctx0" brushRef="#br0">6858 18262 0,'0'0'3,"0"0"0,0 0 5,0 0 4,0 0-6,0 0 3,0 0 1,0 0-1,0 0 0,0 0 1,0 0-1,0 0 1,0 0-2,0 0 2,0 0-1,0 0 1,0 0-1,0 0 0,0 0 1,0 0-1,45-12 1,-20 8-1,16 0 0,9 0 1,20 4-1,17 4 1,13 4-1,11 0 2,13 1 1,17-1-3,8-4 0,0 0 1,-8 0-1,12-4 1,16 4-1,38 5 0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E8BC6712-6EB6-4C31-919B-36F4A6CD13F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7A05D219-6330-45B8-8D17-3C8162762C1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1C9AFD99-BDB3-4613-AD55-7958DF9A6A5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AE5C92F4-192C-437E-8E9D-AB253A70BF9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1700" y="4687888"/>
            <a:ext cx="495300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31BCCCE1-8183-414E-9080-AC824EB70F0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23EE5788-8B44-42B2-8E8F-04C70EDB7C3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9FFF834D-4AB8-4AE6-ACCB-A5A061C1C20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2BEF3C78-35F3-45E2-915F-713ECB43B455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EE0DF78B-5CCC-4CDA-B565-13F26729C5A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7D85FA74-3986-4FD1-B99F-70B657A698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E09EF98C-4931-4070-9F5A-12DE56D782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E5D38022-5D82-4FA7-AF69-733EEE6CEC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512BC031-E7A0-47EB-8EF7-B1A5166182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AC088057-F987-4189-AF07-92C39CBAAA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74A03E27-AE23-4AF2-8785-4DC100FB0F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E2D45603-78E5-44BA-BA9B-435910BE0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5DC2A2E7-4DAA-45B3-A33B-75EEE5F20CF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B81C1522-80B8-4A43-8DEF-0AF76D5732B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8EAF78F2-995A-448F-BDB9-0CF7734CEE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3DBC93BF-49D0-4484-A54C-42B2EEA07C1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464B8576-0704-4930-BF27-E82AE1F476A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128410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6CE0A6A4-9604-49CC-A03D-B7E78024B92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499F3F0E-0E9D-4D70-9A32-3A83DE364B0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24F90425-DE4A-48FD-A484-2FCC1E903D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59FC67-C7B6-423C-A2DB-A1449C82F6E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09312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ECF2542-F444-4E2A-ABF4-7F627308D3E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DE67AA4F-AC57-4227-8587-200C691CEAE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129DAA0C-330D-4A23-9277-59B2CC1488E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FB774E-24CC-43AC-9173-CE0485D029D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374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A241CD15-AB4B-45FC-A425-5BE0DD285E5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2D7BE8C4-34BA-4F18-9F53-FAEC013DCDD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E532C396-6D90-48F3-B917-F52CD55BC37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C2A279-F0AB-4BB5-AF46-CE0215D60E2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9535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DC74B7A-D267-448D-B10A-0F022F3FF11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C4D33EDB-191B-461D-8E26-3A4B9FD01BD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EE24D0C-7EC4-4120-8863-D6A29003128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AACF64-B696-48EC-B0C0-C1E7DAC55C0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76441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94EC3805-2881-41F5-A69C-64B3290B214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D4D33353-0588-4BCC-B433-7BA40731554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6F202EE0-98FD-4A55-AAD0-BA5CDDA91B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AAF7C1-E391-4FE9-B20F-B240DAF7AF6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15640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C2438BE-998B-4CCE-A7F8-F548FA51218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F3647283-0BE3-43AC-9676-D5E9884F1CC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40746A26-8876-46A7-9C74-05C89E3EDC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4A3D93-1730-4BB0-A965-5895EBC558B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34194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2762644F-D80C-4ED0-843D-A03DA6FB223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49D4973D-70CA-4866-A806-2DB9A4E7346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7E530101-1516-4061-8285-F3320713E15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0552BF-F700-4B8C-B560-C71E0AFC8EC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2242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C99B5B31-8FE6-4565-8432-8DD2E60A28C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BD30A188-8186-471A-8B68-52BE902AFA8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5A7FC831-5609-4FAB-B18E-F4769AEDAB4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DACE57-41D8-41CE-92E2-7315C606496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55964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EFF1148F-CE1C-4B50-B9A8-67872CC33C5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D438895-27E2-487F-84BD-A677F474B66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C5F85B83-5769-4BD0-905D-57F1CD65FD1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31BF60-E84C-4E18-8E1B-F55228F394C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06092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E5C24037-388E-4F5A-A566-90EA2BDDEF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E0E5C979-F667-464D-8DCD-1EBDE1AC51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FE8578F-343D-4EA3-AA79-52F1A4633D4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339E05-E23D-431A-A93B-88C078FD283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96389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1EE2534-178A-41B5-B37C-802DB43464D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8A8C9981-5785-419F-A08F-3AB6019E249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ACE01F0-F067-4E46-8692-CF0D8440217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1143AED-9D9E-4435-AE72-CE7D7B7FA17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5A69867-C2C5-4B2B-BF37-98481E25DE2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0BD59C77-4128-4BE7-BE29-7457E43C2CD1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CCA4F727-A03E-4948-AA2F-82060A2F2D1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F8AA877B-7CA7-4761-B377-45BC7BDBDC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7210CFB4-C9C3-4F51-A45C-69F3176F7B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FD0DC53D-F421-48DB-8E15-A07CCEF343F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812E6377-F68E-444B-B019-9BA54E29755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6051E04-6D7F-45A3-80A3-643BC5E7451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3D31BD15-3830-4264-8623-943AD874883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microsoft.com/office/2011/relationships/inkAction" Target="../ink/inkAction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microsoft.com/office/2011/relationships/inkAction" Target="../ink/inkAction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microsoft.com/office/2011/relationships/inkAction" Target="../ink/inkAction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microsoft.com/office/2011/relationships/inkAction" Target="../ink/inkAction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microsoft.com/office/2011/relationships/inkAction" Target="../ink/inkAction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88B0E1-1AD7-41E4-A928-C2E601A29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预测分析错误恢复预习要点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FC43BA-67B4-4326-B17B-9859363C6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预测分析表空表项即为语法错误</a:t>
            </a:r>
            <a:endParaRPr lang="en-US" altLang="zh-CN" dirty="0"/>
          </a:p>
          <a:p>
            <a:r>
              <a:rPr lang="zh-CN" altLang="en-US" dirty="0"/>
              <a:t>错误恢复设计思路</a:t>
            </a:r>
            <a:endParaRPr lang="en-US" altLang="zh-CN" dirty="0"/>
          </a:p>
          <a:p>
            <a:pPr lvl="1"/>
            <a:r>
              <a:rPr lang="zh-CN" altLang="en-US" dirty="0"/>
              <a:t>恢复此表项对应的语法分析的状态</a:t>
            </a:r>
            <a:r>
              <a:rPr lang="en-US" altLang="zh-CN" dirty="0"/>
              <a:t>——</a:t>
            </a:r>
            <a:r>
              <a:rPr lang="zh-CN" altLang="en-US" dirty="0"/>
              <a:t>栈顶符号是什么，输入缓冲符号是什么</a:t>
            </a:r>
            <a:endParaRPr lang="en-US" altLang="zh-CN" dirty="0"/>
          </a:p>
          <a:p>
            <a:pPr lvl="1"/>
            <a:r>
              <a:rPr lang="zh-CN" altLang="en-US" dirty="0"/>
              <a:t>分析此状态表达的是什么语法错误</a:t>
            </a:r>
            <a:endParaRPr lang="en-US" altLang="zh-CN" dirty="0"/>
          </a:p>
          <a:p>
            <a:pPr lvl="1"/>
            <a:r>
              <a:rPr lang="zh-CN" altLang="en-US" dirty="0"/>
              <a:t>针对此错误给出恢复策略</a:t>
            </a:r>
            <a:endParaRPr lang="en-US" altLang="zh-CN" dirty="0"/>
          </a:p>
          <a:p>
            <a:pPr lvl="2"/>
            <a:r>
              <a:rPr lang="zh-CN" altLang="en-US" dirty="0"/>
              <a:t>同步单词集为</a:t>
            </a:r>
            <a:r>
              <a:rPr lang="en-US" altLang="zh-CN" dirty="0"/>
              <a:t>FIRST——</a:t>
            </a:r>
            <a:r>
              <a:rPr lang="zh-CN" altLang="en-US" dirty="0"/>
              <a:t>还希望分析此语法结构</a:t>
            </a:r>
            <a:r>
              <a:rPr lang="en-US" altLang="zh-CN" dirty="0"/>
              <a:t>——</a:t>
            </a:r>
            <a:r>
              <a:rPr lang="zh-CN" altLang="en-US" dirty="0"/>
              <a:t>栈顶</a:t>
            </a:r>
            <a:r>
              <a:rPr lang="en-US" altLang="zh-CN" dirty="0"/>
              <a:t>NT</a:t>
            </a:r>
            <a:r>
              <a:rPr lang="zh-CN" altLang="en-US" dirty="0"/>
              <a:t>不动</a:t>
            </a:r>
            <a:endParaRPr lang="en-US" altLang="zh-CN" dirty="0"/>
          </a:p>
          <a:p>
            <a:pPr lvl="2"/>
            <a:r>
              <a:rPr lang="zh-CN" altLang="en-US" dirty="0"/>
              <a:t>同步单词集为</a:t>
            </a:r>
            <a:r>
              <a:rPr lang="en-US" altLang="zh-CN" dirty="0"/>
              <a:t>FOLLOW——</a:t>
            </a:r>
            <a:r>
              <a:rPr lang="zh-CN" altLang="en-US" dirty="0"/>
              <a:t>跳过此语法结构</a:t>
            </a:r>
            <a:r>
              <a:rPr lang="en-US" altLang="zh-CN" dirty="0"/>
              <a:t>——</a:t>
            </a:r>
            <a:r>
              <a:rPr lang="zh-CN" altLang="en-US" dirty="0"/>
              <a:t>栈顶</a:t>
            </a:r>
            <a:r>
              <a:rPr lang="en-US" altLang="zh-CN" dirty="0"/>
              <a:t>NT</a:t>
            </a:r>
            <a:r>
              <a:rPr lang="zh-CN" altLang="en-US" dirty="0"/>
              <a:t>弹出</a:t>
            </a:r>
            <a:endParaRPr lang="en-US" altLang="zh-CN" dirty="0"/>
          </a:p>
          <a:p>
            <a:pPr lvl="1"/>
            <a:r>
              <a:rPr lang="zh-CN" altLang="en-US"/>
              <a:t>自圆其说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7227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936220B3-A121-4E65-9660-D08A5DDD3F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预测分析器的实现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7F05B404-941B-4CAF-972D-1579165624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295400"/>
            <a:ext cx="7772400" cy="1600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400"/>
              <a:t>栈</a:t>
            </a:r>
            <a:r>
              <a:rPr lang="en-US" altLang="zh-CN" sz="2400"/>
              <a:t>——</a:t>
            </a:r>
            <a:r>
              <a:rPr lang="zh-CN" altLang="en-US" sz="2400"/>
              <a:t>容易实现，抽象数据类型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sz="2400"/>
              <a:t>输入流</a:t>
            </a:r>
            <a:r>
              <a:rPr lang="en-US" altLang="zh-CN" sz="2400"/>
              <a:t>——</a:t>
            </a:r>
            <a:r>
              <a:rPr lang="zh-CN" altLang="en-US" sz="2400"/>
              <a:t>词法分析器实现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sz="2400"/>
              <a:t>关键</a:t>
            </a:r>
            <a:r>
              <a:rPr lang="en-US" altLang="zh-CN" sz="2400"/>
              <a:t>——</a:t>
            </a:r>
            <a:r>
              <a:rPr lang="zh-CN" altLang="en-US" sz="2400"/>
              <a:t>如何实现预测分析表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sz="2400">
                <a:solidFill>
                  <a:srgbClr val="3333CC"/>
                </a:solidFill>
              </a:rPr>
              <a:t>一种方法：指定唯一</a:t>
            </a:r>
            <a:r>
              <a:rPr lang="en-US" altLang="zh-CN" sz="2400">
                <a:solidFill>
                  <a:srgbClr val="3333CC"/>
                </a:solidFill>
              </a:rPr>
              <a:t>ID</a:t>
            </a:r>
            <a:r>
              <a:rPr lang="zh-CN" altLang="en-US" sz="2400">
                <a:solidFill>
                  <a:srgbClr val="3333CC"/>
                </a:solidFill>
              </a:rPr>
              <a:t>表示不同表项内容</a:t>
            </a:r>
          </a:p>
        </p:txBody>
      </p:sp>
      <p:grpSp>
        <p:nvGrpSpPr>
          <p:cNvPr id="46084" name="Group 4">
            <a:extLst>
              <a:ext uri="{FF2B5EF4-FFF2-40B4-BE49-F238E27FC236}">
                <a16:creationId xmlns:a16="http://schemas.microsoft.com/office/drawing/2014/main" id="{E9EDB8F9-940C-41EB-A236-52BA11511A05}"/>
              </a:ext>
            </a:extLst>
          </p:cNvPr>
          <p:cNvGrpSpPr>
            <a:grpSpLocks/>
          </p:cNvGrpSpPr>
          <p:nvPr/>
        </p:nvGrpSpPr>
        <p:grpSpPr bwMode="auto">
          <a:xfrm>
            <a:off x="1066800" y="3021013"/>
            <a:ext cx="8077200" cy="2667000"/>
            <a:chOff x="672" y="2112"/>
            <a:chExt cx="5088" cy="1680"/>
          </a:xfrm>
        </p:grpSpPr>
        <p:grpSp>
          <p:nvGrpSpPr>
            <p:cNvPr id="46095" name="Group 5">
              <a:extLst>
                <a:ext uri="{FF2B5EF4-FFF2-40B4-BE49-F238E27FC236}">
                  <a16:creationId xmlns:a16="http://schemas.microsoft.com/office/drawing/2014/main" id="{76308799-6E51-4F9D-B44A-75D974DB2C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2" y="2112"/>
              <a:ext cx="4944" cy="1680"/>
              <a:chOff x="720" y="2400"/>
              <a:chExt cx="4944" cy="1680"/>
            </a:xfrm>
          </p:grpSpPr>
          <p:sp>
            <p:nvSpPr>
              <p:cNvPr id="46137" name="Line 6">
                <a:extLst>
                  <a:ext uri="{FF2B5EF4-FFF2-40B4-BE49-F238E27FC236}">
                    <a16:creationId xmlns:a16="http://schemas.microsoft.com/office/drawing/2014/main" id="{E3476999-9513-46AF-8060-028FD81DB6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240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38" name="Line 7">
                <a:extLst>
                  <a:ext uri="{FF2B5EF4-FFF2-40B4-BE49-F238E27FC236}">
                    <a16:creationId xmlns:a16="http://schemas.microsoft.com/office/drawing/2014/main" id="{8A2D36EE-B2B7-478D-BC87-2E0FE4FD21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2448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39" name="Line 8">
                <a:extLst>
                  <a:ext uri="{FF2B5EF4-FFF2-40B4-BE49-F238E27FC236}">
                    <a16:creationId xmlns:a16="http://schemas.microsoft.com/office/drawing/2014/main" id="{A41AED4B-E6B3-4363-A31B-A158975549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40" y="2688"/>
                <a:ext cx="4223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40" name="Line 9">
                <a:extLst>
                  <a:ext uri="{FF2B5EF4-FFF2-40B4-BE49-F238E27FC236}">
                    <a16:creationId xmlns:a16="http://schemas.microsoft.com/office/drawing/2014/main" id="{D7ED077E-C0DF-435A-B461-16433EF4E1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288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41" name="Line 10">
                <a:extLst>
                  <a:ext uri="{FF2B5EF4-FFF2-40B4-BE49-F238E27FC236}">
                    <a16:creationId xmlns:a16="http://schemas.microsoft.com/office/drawing/2014/main" id="{9644AA13-DD00-41C8-93BC-5F267803F8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408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42" name="Line 11">
                <a:extLst>
                  <a:ext uri="{FF2B5EF4-FFF2-40B4-BE49-F238E27FC236}">
                    <a16:creationId xmlns:a16="http://schemas.microsoft.com/office/drawing/2014/main" id="{C60FA58D-140A-43AA-B474-96A8DF663F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64" y="2400"/>
                <a:ext cx="0" cy="168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43" name="Line 12">
                <a:extLst>
                  <a:ext uri="{FF2B5EF4-FFF2-40B4-BE49-F238E27FC236}">
                    <a16:creationId xmlns:a16="http://schemas.microsoft.com/office/drawing/2014/main" id="{0252583D-B382-4633-B430-6D0A8A5898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40" y="2448"/>
                <a:ext cx="0" cy="163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44" name="Line 13">
                <a:extLst>
                  <a:ext uri="{FF2B5EF4-FFF2-40B4-BE49-F238E27FC236}">
                    <a16:creationId xmlns:a16="http://schemas.microsoft.com/office/drawing/2014/main" id="{81AD6ED5-7B48-4DBC-AE68-91E93C1DEF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60" y="2688"/>
                <a:ext cx="0" cy="13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45" name="Line 14">
                <a:extLst>
                  <a:ext uri="{FF2B5EF4-FFF2-40B4-BE49-F238E27FC236}">
                    <a16:creationId xmlns:a16="http://schemas.microsoft.com/office/drawing/2014/main" id="{785F0385-31B0-4946-9177-B910A10B72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00" y="2688"/>
                <a:ext cx="0" cy="13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46" name="Line 15">
                <a:extLst>
                  <a:ext uri="{FF2B5EF4-FFF2-40B4-BE49-F238E27FC236}">
                    <a16:creationId xmlns:a16="http://schemas.microsoft.com/office/drawing/2014/main" id="{172DC1C0-EB01-4B36-8D3A-409FD92C96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20" y="2688"/>
                <a:ext cx="0" cy="13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47" name="Line 16">
                <a:extLst>
                  <a:ext uri="{FF2B5EF4-FFF2-40B4-BE49-F238E27FC236}">
                    <a16:creationId xmlns:a16="http://schemas.microsoft.com/office/drawing/2014/main" id="{F42FBD9C-D779-4801-AFF3-AEB6895B87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92" y="2688"/>
                <a:ext cx="0" cy="13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48" name="Line 17">
                <a:extLst>
                  <a:ext uri="{FF2B5EF4-FFF2-40B4-BE49-F238E27FC236}">
                    <a16:creationId xmlns:a16="http://schemas.microsoft.com/office/drawing/2014/main" id="{93600076-A188-4928-858E-7B6E144601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0" y="2688"/>
                <a:ext cx="0" cy="13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49" name="Line 18">
                <a:extLst>
                  <a:ext uri="{FF2B5EF4-FFF2-40B4-BE49-F238E27FC236}">
                    <a16:creationId xmlns:a16="http://schemas.microsoft.com/office/drawing/2014/main" id="{06A143C9-F734-42EB-9D6E-9E1875E465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312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50" name="Line 19">
                <a:extLst>
                  <a:ext uri="{FF2B5EF4-FFF2-40B4-BE49-F238E27FC236}">
                    <a16:creationId xmlns:a16="http://schemas.microsoft.com/office/drawing/2014/main" id="{8A0E573B-45B3-43AA-B5D5-58706F7815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336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51" name="Line 20">
                <a:extLst>
                  <a:ext uri="{FF2B5EF4-FFF2-40B4-BE49-F238E27FC236}">
                    <a16:creationId xmlns:a16="http://schemas.microsoft.com/office/drawing/2014/main" id="{CD38E680-B44C-418D-88DE-DDE4025DF3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360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152" name="Line 21">
                <a:extLst>
                  <a:ext uri="{FF2B5EF4-FFF2-40B4-BE49-F238E27FC236}">
                    <a16:creationId xmlns:a16="http://schemas.microsoft.com/office/drawing/2014/main" id="{E73AC834-6671-4DC5-AFC5-4C113E0BA3E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384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46096" name="Text Box 22">
              <a:extLst>
                <a:ext uri="{FF2B5EF4-FFF2-40B4-BE49-F238E27FC236}">
                  <a16:creationId xmlns:a16="http://schemas.microsoft.com/office/drawing/2014/main" id="{8902B3E9-9B69-49CF-B18F-09DD649D45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2" y="2256"/>
              <a:ext cx="67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Non-terminal</a:t>
              </a:r>
            </a:p>
          </p:txBody>
        </p:sp>
        <p:sp>
          <p:nvSpPr>
            <p:cNvPr id="46097" name="Text Box 23">
              <a:extLst>
                <a:ext uri="{FF2B5EF4-FFF2-40B4-BE49-F238E27FC236}">
                  <a16:creationId xmlns:a16="http://schemas.microsoft.com/office/drawing/2014/main" id="{C4C3D940-7811-422F-8510-2CD33D0BAB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8" y="2160"/>
              <a:ext cx="211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INPUT SYMBOL</a:t>
              </a:r>
            </a:p>
          </p:txBody>
        </p:sp>
        <p:sp>
          <p:nvSpPr>
            <p:cNvPr id="46098" name="Text Box 24">
              <a:extLst>
                <a:ext uri="{FF2B5EF4-FFF2-40B4-BE49-F238E27FC236}">
                  <a16:creationId xmlns:a16="http://schemas.microsoft.com/office/drawing/2014/main" id="{F8ADC6C8-8BAF-438D-9107-A07C82BED5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6" y="2400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id</a:t>
              </a:r>
            </a:p>
          </p:txBody>
        </p:sp>
        <p:sp>
          <p:nvSpPr>
            <p:cNvPr id="46099" name="Text Box 25">
              <a:extLst>
                <a:ext uri="{FF2B5EF4-FFF2-40B4-BE49-F238E27FC236}">
                  <a16:creationId xmlns:a16="http://schemas.microsoft.com/office/drawing/2014/main" id="{0234A3FC-F1A9-4E99-BB0C-3F9FE79275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56" y="2400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+</a:t>
              </a:r>
            </a:p>
          </p:txBody>
        </p:sp>
        <p:sp>
          <p:nvSpPr>
            <p:cNvPr id="46100" name="Text Box 26">
              <a:extLst>
                <a:ext uri="{FF2B5EF4-FFF2-40B4-BE49-F238E27FC236}">
                  <a16:creationId xmlns:a16="http://schemas.microsoft.com/office/drawing/2014/main" id="{63301834-CC38-4907-B13A-F5C578F1CE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6" y="2400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*</a:t>
              </a:r>
            </a:p>
          </p:txBody>
        </p:sp>
        <p:sp>
          <p:nvSpPr>
            <p:cNvPr id="46101" name="Text Box 27">
              <a:extLst>
                <a:ext uri="{FF2B5EF4-FFF2-40B4-BE49-F238E27FC236}">
                  <a16:creationId xmlns:a16="http://schemas.microsoft.com/office/drawing/2014/main" id="{4D7D7B2F-0327-4C36-A744-9923BDA2D1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6" y="2400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(</a:t>
              </a:r>
            </a:p>
          </p:txBody>
        </p:sp>
        <p:sp>
          <p:nvSpPr>
            <p:cNvPr id="46102" name="Text Box 28">
              <a:extLst>
                <a:ext uri="{FF2B5EF4-FFF2-40B4-BE49-F238E27FC236}">
                  <a16:creationId xmlns:a16="http://schemas.microsoft.com/office/drawing/2014/main" id="{A0EB86AF-66A2-490C-81F8-AC09C00253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68" y="2400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)</a:t>
              </a:r>
            </a:p>
          </p:txBody>
        </p:sp>
        <p:sp>
          <p:nvSpPr>
            <p:cNvPr id="46103" name="Text Box 29">
              <a:extLst>
                <a:ext uri="{FF2B5EF4-FFF2-40B4-BE49-F238E27FC236}">
                  <a16:creationId xmlns:a16="http://schemas.microsoft.com/office/drawing/2014/main" id="{F7FC7AA3-A919-4230-83F1-29CA88975C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40" y="2400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$</a:t>
              </a:r>
            </a:p>
          </p:txBody>
        </p:sp>
        <p:sp>
          <p:nvSpPr>
            <p:cNvPr id="46104" name="Text Box 30">
              <a:extLst>
                <a:ext uri="{FF2B5EF4-FFF2-40B4-BE49-F238E27FC236}">
                  <a16:creationId xmlns:a16="http://schemas.microsoft.com/office/drawing/2014/main" id="{88EEB507-3C51-4869-B7E1-D4FE08D0DF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2592"/>
              <a:ext cx="5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</a:t>
              </a:r>
            </a:p>
          </p:txBody>
        </p:sp>
        <p:sp>
          <p:nvSpPr>
            <p:cNvPr id="46105" name="Text Box 31">
              <a:extLst>
                <a:ext uri="{FF2B5EF4-FFF2-40B4-BE49-F238E27FC236}">
                  <a16:creationId xmlns:a16="http://schemas.microsoft.com/office/drawing/2014/main" id="{D608CF3C-4FD4-4D2C-9456-93A5B74937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2832"/>
              <a:ext cx="5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E’</a:t>
              </a:r>
            </a:p>
          </p:txBody>
        </p:sp>
        <p:sp>
          <p:nvSpPr>
            <p:cNvPr id="46106" name="Text Box 32">
              <a:extLst>
                <a:ext uri="{FF2B5EF4-FFF2-40B4-BE49-F238E27FC236}">
                  <a16:creationId xmlns:a16="http://schemas.microsoft.com/office/drawing/2014/main" id="{955A0591-F76E-4A82-A8C5-78EB5C810C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3072"/>
              <a:ext cx="5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</a:t>
              </a:r>
            </a:p>
          </p:txBody>
        </p:sp>
        <p:sp>
          <p:nvSpPr>
            <p:cNvPr id="46107" name="Text Box 33">
              <a:extLst>
                <a:ext uri="{FF2B5EF4-FFF2-40B4-BE49-F238E27FC236}">
                  <a16:creationId xmlns:a16="http://schemas.microsoft.com/office/drawing/2014/main" id="{EBC87291-46DB-4A85-883D-6560931AE0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3312"/>
              <a:ext cx="5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T’</a:t>
              </a:r>
            </a:p>
          </p:txBody>
        </p:sp>
        <p:sp>
          <p:nvSpPr>
            <p:cNvPr id="46108" name="Text Box 34">
              <a:extLst>
                <a:ext uri="{FF2B5EF4-FFF2-40B4-BE49-F238E27FC236}">
                  <a16:creationId xmlns:a16="http://schemas.microsoft.com/office/drawing/2014/main" id="{48B011C4-103A-4FC7-942E-41B37767F6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3552"/>
              <a:ext cx="5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F</a:t>
              </a:r>
            </a:p>
          </p:txBody>
        </p:sp>
        <p:sp>
          <p:nvSpPr>
            <p:cNvPr id="46109" name="Text Box 35">
              <a:extLst>
                <a:ext uri="{FF2B5EF4-FFF2-40B4-BE49-F238E27FC236}">
                  <a16:creationId xmlns:a16="http://schemas.microsoft.com/office/drawing/2014/main" id="{ACD2A8DA-224C-4A0A-A892-7A82621895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259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TE’</a:t>
              </a:r>
              <a:endParaRPr kumimoji="0" lang="en-US" altLang="zh-CN" sz="1800" b="1"/>
            </a:p>
          </p:txBody>
        </p:sp>
        <p:sp>
          <p:nvSpPr>
            <p:cNvPr id="46110" name="Text Box 36">
              <a:extLst>
                <a:ext uri="{FF2B5EF4-FFF2-40B4-BE49-F238E27FC236}">
                  <a16:creationId xmlns:a16="http://schemas.microsoft.com/office/drawing/2014/main" id="{CEAA417C-785F-4AAB-B8A2-56200F072E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307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FT’</a:t>
              </a:r>
              <a:endParaRPr kumimoji="0" lang="en-US" altLang="zh-CN" sz="1800" b="1"/>
            </a:p>
          </p:txBody>
        </p:sp>
        <p:sp>
          <p:nvSpPr>
            <p:cNvPr id="46111" name="Text Box 37">
              <a:extLst>
                <a:ext uri="{FF2B5EF4-FFF2-40B4-BE49-F238E27FC236}">
                  <a16:creationId xmlns:a16="http://schemas.microsoft.com/office/drawing/2014/main" id="{69C59456-9754-4C05-A200-E89F5977D9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355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F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id</a:t>
              </a:r>
              <a:endParaRPr kumimoji="0" lang="en-US" altLang="zh-CN" sz="1800" b="1"/>
            </a:p>
          </p:txBody>
        </p:sp>
        <p:sp>
          <p:nvSpPr>
            <p:cNvPr id="46112" name="Text Box 38">
              <a:extLst>
                <a:ext uri="{FF2B5EF4-FFF2-40B4-BE49-F238E27FC236}">
                  <a16:creationId xmlns:a16="http://schemas.microsoft.com/office/drawing/2014/main" id="{136B6436-EDE0-41AE-9B49-260D0DF7C0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2832"/>
              <a:ext cx="76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+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TE’</a:t>
              </a:r>
              <a:endParaRPr kumimoji="0" lang="en-US" altLang="zh-CN" sz="1800" b="1"/>
            </a:p>
          </p:txBody>
        </p:sp>
        <p:sp>
          <p:nvSpPr>
            <p:cNvPr id="46113" name="Text Box 39">
              <a:extLst>
                <a:ext uri="{FF2B5EF4-FFF2-40B4-BE49-F238E27FC236}">
                  <a16:creationId xmlns:a16="http://schemas.microsoft.com/office/drawing/2014/main" id="{22B75B14-3B12-4A25-B808-E41AE4F2D4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2" y="331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</a:t>
              </a:r>
              <a:endParaRPr kumimoji="0" lang="en-US" altLang="zh-CN" sz="1800" b="1"/>
            </a:p>
          </p:txBody>
        </p:sp>
        <p:sp>
          <p:nvSpPr>
            <p:cNvPr id="46114" name="Text Box 40">
              <a:extLst>
                <a:ext uri="{FF2B5EF4-FFF2-40B4-BE49-F238E27FC236}">
                  <a16:creationId xmlns:a16="http://schemas.microsoft.com/office/drawing/2014/main" id="{1FBAB86C-1F9A-4D9E-8D78-89857E8120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32" y="331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*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FT’</a:t>
              </a:r>
              <a:endParaRPr kumimoji="0" lang="en-US" altLang="zh-CN" sz="1800" b="1"/>
            </a:p>
          </p:txBody>
        </p:sp>
        <p:sp>
          <p:nvSpPr>
            <p:cNvPr id="46115" name="Text Box 41">
              <a:extLst>
                <a:ext uri="{FF2B5EF4-FFF2-40B4-BE49-F238E27FC236}">
                  <a16:creationId xmlns:a16="http://schemas.microsoft.com/office/drawing/2014/main" id="{E33A8BF4-9447-4127-B5DE-36AF623CAF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52" y="355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F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(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E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)</a:t>
              </a:r>
              <a:endParaRPr kumimoji="0" lang="en-US" altLang="zh-CN" sz="1800" b="1"/>
            </a:p>
          </p:txBody>
        </p:sp>
        <p:sp>
          <p:nvSpPr>
            <p:cNvPr id="46116" name="Text Box 42">
              <a:extLst>
                <a:ext uri="{FF2B5EF4-FFF2-40B4-BE49-F238E27FC236}">
                  <a16:creationId xmlns:a16="http://schemas.microsoft.com/office/drawing/2014/main" id="{B9F36E47-8773-4634-BC2D-6FDC05F11C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52" y="307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FT’</a:t>
              </a:r>
              <a:endParaRPr kumimoji="0" lang="en-US" altLang="zh-CN" sz="1800" b="1"/>
            </a:p>
          </p:txBody>
        </p:sp>
        <p:sp>
          <p:nvSpPr>
            <p:cNvPr id="46117" name="Text Box 43">
              <a:extLst>
                <a:ext uri="{FF2B5EF4-FFF2-40B4-BE49-F238E27FC236}">
                  <a16:creationId xmlns:a16="http://schemas.microsoft.com/office/drawing/2014/main" id="{46AD3E7C-3F92-47BC-848B-845AE61F40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52" y="259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TE’</a:t>
              </a:r>
              <a:endParaRPr kumimoji="0" lang="en-US" altLang="zh-CN" sz="1800" b="1"/>
            </a:p>
          </p:txBody>
        </p:sp>
        <p:sp>
          <p:nvSpPr>
            <p:cNvPr id="46118" name="Text Box 44">
              <a:extLst>
                <a:ext uri="{FF2B5EF4-FFF2-40B4-BE49-F238E27FC236}">
                  <a16:creationId xmlns:a16="http://schemas.microsoft.com/office/drawing/2014/main" id="{C9D4D7E5-6B16-4C42-8F18-1B98630174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24" y="331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</a:t>
              </a:r>
            </a:p>
          </p:txBody>
        </p:sp>
        <p:sp>
          <p:nvSpPr>
            <p:cNvPr id="46119" name="Text Box 45">
              <a:extLst>
                <a:ext uri="{FF2B5EF4-FFF2-40B4-BE49-F238E27FC236}">
                  <a16:creationId xmlns:a16="http://schemas.microsoft.com/office/drawing/2014/main" id="{C39CDA28-4940-488A-ACBF-BF3C15470A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24" y="283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</a:t>
              </a:r>
            </a:p>
          </p:txBody>
        </p:sp>
        <p:sp>
          <p:nvSpPr>
            <p:cNvPr id="46120" name="Text Box 46">
              <a:extLst>
                <a:ext uri="{FF2B5EF4-FFF2-40B4-BE49-F238E27FC236}">
                  <a16:creationId xmlns:a16="http://schemas.microsoft.com/office/drawing/2014/main" id="{97AEC2DD-D5CB-44AD-B4CC-D6E3200BA2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96" y="283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</a:t>
              </a:r>
            </a:p>
          </p:txBody>
        </p:sp>
        <p:sp>
          <p:nvSpPr>
            <p:cNvPr id="46121" name="Text Box 47">
              <a:extLst>
                <a:ext uri="{FF2B5EF4-FFF2-40B4-BE49-F238E27FC236}">
                  <a16:creationId xmlns:a16="http://schemas.microsoft.com/office/drawing/2014/main" id="{C31EA64B-B001-4FC5-82C8-1715AEAE6C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96" y="3312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</a:t>
              </a:r>
            </a:p>
          </p:txBody>
        </p:sp>
        <p:sp>
          <p:nvSpPr>
            <p:cNvPr id="46122" name="Line 48">
              <a:extLst>
                <a:ext uri="{FF2B5EF4-FFF2-40B4-BE49-F238E27FC236}">
                  <a16:creationId xmlns:a16="http://schemas.microsoft.com/office/drawing/2014/main" id="{0627D94C-568B-420A-A914-4CC8609B2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2" y="2112"/>
              <a:ext cx="0" cy="168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23" name="Text Box 49">
              <a:extLst>
                <a:ext uri="{FF2B5EF4-FFF2-40B4-BE49-F238E27FC236}">
                  <a16:creationId xmlns:a16="http://schemas.microsoft.com/office/drawing/2014/main" id="{7C8515DC-9A15-413E-B434-DCD4F77C7E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0" y="3072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synch</a:t>
              </a:r>
            </a:p>
          </p:txBody>
        </p:sp>
        <p:sp>
          <p:nvSpPr>
            <p:cNvPr id="46124" name="Line 50">
              <a:extLst>
                <a:ext uri="{FF2B5EF4-FFF2-40B4-BE49-F238E27FC236}">
                  <a16:creationId xmlns:a16="http://schemas.microsoft.com/office/drawing/2014/main" id="{00F8EF4F-80BC-4CA1-98CF-23B217560A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264"/>
              <a:ext cx="384" cy="0"/>
            </a:xfrm>
            <a:prstGeom prst="line">
              <a:avLst/>
            </a:prstGeom>
            <a:noFill/>
            <a:ln w="25400">
              <a:solidFill>
                <a:schemeClr val="accent2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125" name="Text Box 51">
              <a:extLst>
                <a:ext uri="{FF2B5EF4-FFF2-40B4-BE49-F238E27FC236}">
                  <a16:creationId xmlns:a16="http://schemas.microsoft.com/office/drawing/2014/main" id="{55884D9C-56F6-4B64-9428-9FC70682F1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08" y="3552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synch</a:t>
              </a:r>
            </a:p>
          </p:txBody>
        </p:sp>
        <p:sp>
          <p:nvSpPr>
            <p:cNvPr id="46126" name="Line 52">
              <a:extLst>
                <a:ext uri="{FF2B5EF4-FFF2-40B4-BE49-F238E27FC236}">
                  <a16:creationId xmlns:a16="http://schemas.microsoft.com/office/drawing/2014/main" id="{4D3C2360-550B-47CB-9E4D-8E4C91E546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6" y="3744"/>
              <a:ext cx="384" cy="0"/>
            </a:xfrm>
            <a:prstGeom prst="line">
              <a:avLst/>
            </a:prstGeom>
            <a:noFill/>
            <a:ln w="25400">
              <a:solidFill>
                <a:schemeClr val="accent2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127" name="Text Box 53">
              <a:extLst>
                <a:ext uri="{FF2B5EF4-FFF2-40B4-BE49-F238E27FC236}">
                  <a16:creationId xmlns:a16="http://schemas.microsoft.com/office/drawing/2014/main" id="{620CFBC9-5278-401B-A6E9-BAEB6F8633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8" y="3552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synch</a:t>
              </a:r>
            </a:p>
          </p:txBody>
        </p:sp>
        <p:sp>
          <p:nvSpPr>
            <p:cNvPr id="46128" name="Line 54">
              <a:extLst>
                <a:ext uri="{FF2B5EF4-FFF2-40B4-BE49-F238E27FC236}">
                  <a16:creationId xmlns:a16="http://schemas.microsoft.com/office/drawing/2014/main" id="{4941148E-3FD1-4DA5-AE3C-B7ACDDF869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6" y="3744"/>
              <a:ext cx="384" cy="0"/>
            </a:xfrm>
            <a:prstGeom prst="line">
              <a:avLst/>
            </a:prstGeom>
            <a:noFill/>
            <a:ln w="25400">
              <a:solidFill>
                <a:schemeClr val="accent2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129" name="Text Box 55">
              <a:extLst>
                <a:ext uri="{FF2B5EF4-FFF2-40B4-BE49-F238E27FC236}">
                  <a16:creationId xmlns:a16="http://schemas.microsoft.com/office/drawing/2014/main" id="{B9DA9E7C-A7AF-4547-8C45-F20B887C12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68" y="3072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synch</a:t>
              </a:r>
            </a:p>
          </p:txBody>
        </p:sp>
        <p:sp>
          <p:nvSpPr>
            <p:cNvPr id="46130" name="Text Box 56">
              <a:extLst>
                <a:ext uri="{FF2B5EF4-FFF2-40B4-BE49-F238E27FC236}">
                  <a16:creationId xmlns:a16="http://schemas.microsoft.com/office/drawing/2014/main" id="{1D3BA671-9301-467A-BA8E-88E913E417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68" y="2592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synch</a:t>
              </a:r>
            </a:p>
          </p:txBody>
        </p:sp>
        <p:sp>
          <p:nvSpPr>
            <p:cNvPr id="46131" name="Text Box 57">
              <a:extLst>
                <a:ext uri="{FF2B5EF4-FFF2-40B4-BE49-F238E27FC236}">
                  <a16:creationId xmlns:a16="http://schemas.microsoft.com/office/drawing/2014/main" id="{3BD4ED83-D423-4EDF-BAE2-8697313EE5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0" y="3552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synch</a:t>
              </a:r>
            </a:p>
          </p:txBody>
        </p:sp>
        <p:sp>
          <p:nvSpPr>
            <p:cNvPr id="46132" name="Text Box 58">
              <a:extLst>
                <a:ext uri="{FF2B5EF4-FFF2-40B4-BE49-F238E27FC236}">
                  <a16:creationId xmlns:a16="http://schemas.microsoft.com/office/drawing/2014/main" id="{2DA4D70B-5CB7-40BD-A877-D307E5B22E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88" y="3552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synch</a:t>
              </a:r>
            </a:p>
          </p:txBody>
        </p:sp>
        <p:sp>
          <p:nvSpPr>
            <p:cNvPr id="46133" name="Text Box 59">
              <a:extLst>
                <a:ext uri="{FF2B5EF4-FFF2-40B4-BE49-F238E27FC236}">
                  <a16:creationId xmlns:a16="http://schemas.microsoft.com/office/drawing/2014/main" id="{879B2A59-9CAF-4048-863C-0EA76AD55A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88" y="2592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synch</a:t>
              </a:r>
            </a:p>
          </p:txBody>
        </p:sp>
        <p:sp>
          <p:nvSpPr>
            <p:cNvPr id="46134" name="Text Box 60">
              <a:extLst>
                <a:ext uri="{FF2B5EF4-FFF2-40B4-BE49-F238E27FC236}">
                  <a16:creationId xmlns:a16="http://schemas.microsoft.com/office/drawing/2014/main" id="{78E5FA75-2D60-45C7-BB33-420AC4E1AB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88" y="3072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synch</a:t>
              </a:r>
            </a:p>
          </p:txBody>
        </p:sp>
        <p:sp>
          <p:nvSpPr>
            <p:cNvPr id="46135" name="Line 61">
              <a:extLst>
                <a:ext uri="{FF2B5EF4-FFF2-40B4-BE49-F238E27FC236}">
                  <a16:creationId xmlns:a16="http://schemas.microsoft.com/office/drawing/2014/main" id="{101B03DC-56AC-4360-8160-9B45963013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6" y="3264"/>
              <a:ext cx="384" cy="0"/>
            </a:xfrm>
            <a:prstGeom prst="line">
              <a:avLst/>
            </a:prstGeom>
            <a:noFill/>
            <a:ln w="25400">
              <a:solidFill>
                <a:schemeClr val="accent2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136" name="Line 62">
              <a:extLst>
                <a:ext uri="{FF2B5EF4-FFF2-40B4-BE49-F238E27FC236}">
                  <a16:creationId xmlns:a16="http://schemas.microsoft.com/office/drawing/2014/main" id="{6C725874-0250-4CF7-82E9-7D575C42FC6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6" y="3744"/>
              <a:ext cx="384" cy="0"/>
            </a:xfrm>
            <a:prstGeom prst="line">
              <a:avLst/>
            </a:prstGeom>
            <a:noFill/>
            <a:ln w="25400">
              <a:solidFill>
                <a:schemeClr val="accent2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6085" name="Text Box 63">
            <a:extLst>
              <a:ext uri="{FF2B5EF4-FFF2-40B4-BE49-F238E27FC236}">
                <a16:creationId xmlns:a16="http://schemas.microsoft.com/office/drawing/2014/main" id="{22F9D299-A577-4D96-BB50-818FABD81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5916613"/>
            <a:ext cx="2133600" cy="847725"/>
          </a:xfrm>
          <a:prstGeom prst="rect">
            <a:avLst/>
          </a:prstGeom>
          <a:noFill/>
          <a:ln w="25400">
            <a:solidFill>
              <a:schemeClr val="accent2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 b="1">
                <a:solidFill>
                  <a:schemeClr val="accent2"/>
                </a:solidFill>
              </a:rPr>
              <a:t>每个产生式都有唯一的</a:t>
            </a:r>
            <a:r>
              <a:rPr kumimoji="0" lang="en-US" altLang="zh-CN" sz="2400" b="1">
                <a:solidFill>
                  <a:schemeClr val="accent2"/>
                </a:solidFill>
              </a:rPr>
              <a:t>ID</a:t>
            </a:r>
          </a:p>
        </p:txBody>
      </p:sp>
      <p:sp>
        <p:nvSpPr>
          <p:cNvPr id="46086" name="Text Box 64">
            <a:extLst>
              <a:ext uri="{FF2B5EF4-FFF2-40B4-BE49-F238E27FC236}">
                <a16:creationId xmlns:a16="http://schemas.microsoft.com/office/drawing/2014/main" id="{A7C2F5EA-393B-4B73-9B7F-74D8B06D63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6069013"/>
            <a:ext cx="2057400" cy="482600"/>
          </a:xfrm>
          <a:prstGeom prst="rect">
            <a:avLst/>
          </a:prstGeom>
          <a:noFill/>
          <a:ln w="25400">
            <a:solidFill>
              <a:schemeClr val="accent2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 b="1">
                <a:solidFill>
                  <a:schemeClr val="accent2"/>
                </a:solidFill>
              </a:rPr>
              <a:t>同步动作类似</a:t>
            </a:r>
          </a:p>
        </p:txBody>
      </p:sp>
      <p:sp>
        <p:nvSpPr>
          <p:cNvPr id="46087" name="Text Box 65">
            <a:extLst>
              <a:ext uri="{FF2B5EF4-FFF2-40B4-BE49-F238E27FC236}">
                <a16:creationId xmlns:a16="http://schemas.microsoft.com/office/drawing/2014/main" id="{502A6B49-8E7D-4227-AF6D-BF02936A5F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5916613"/>
            <a:ext cx="1752600" cy="847725"/>
          </a:xfrm>
          <a:prstGeom prst="rect">
            <a:avLst/>
          </a:prstGeom>
          <a:noFill/>
          <a:ln w="25400">
            <a:solidFill>
              <a:srgbClr val="FF3300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 b="1">
                <a:solidFill>
                  <a:srgbClr val="FF3300"/>
                </a:solidFill>
              </a:rPr>
              <a:t>空白、错误处理</a:t>
            </a:r>
          </a:p>
        </p:txBody>
      </p:sp>
      <p:sp>
        <p:nvSpPr>
          <p:cNvPr id="46088" name="Line 66">
            <a:extLst>
              <a:ext uri="{FF2B5EF4-FFF2-40B4-BE49-F238E27FC236}">
                <a16:creationId xmlns:a16="http://schemas.microsoft.com/office/drawing/2014/main" id="{8ABA3B7D-96A4-44EF-8122-5DA654438EB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90800" y="5611813"/>
            <a:ext cx="76200" cy="30480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089" name="Line 67">
            <a:extLst>
              <a:ext uri="{FF2B5EF4-FFF2-40B4-BE49-F238E27FC236}">
                <a16:creationId xmlns:a16="http://schemas.microsoft.com/office/drawing/2014/main" id="{DE259125-B47B-461E-AF2B-1A41D225A25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76400" y="4849813"/>
            <a:ext cx="914400" cy="106680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090" name="Line 68">
            <a:extLst>
              <a:ext uri="{FF2B5EF4-FFF2-40B4-BE49-F238E27FC236}">
                <a16:creationId xmlns:a16="http://schemas.microsoft.com/office/drawing/2014/main" id="{EE594D77-0A68-4CB5-8789-8BA2257FC46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105400" y="5611813"/>
            <a:ext cx="304800" cy="45720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091" name="Line 69">
            <a:extLst>
              <a:ext uri="{FF2B5EF4-FFF2-40B4-BE49-F238E27FC236}">
                <a16:creationId xmlns:a16="http://schemas.microsoft.com/office/drawing/2014/main" id="{FE3401B9-9C0C-4E2B-8F6F-BE7CB4A9ECD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038600" y="5611813"/>
            <a:ext cx="304800" cy="45720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092" name="Line 70">
            <a:extLst>
              <a:ext uri="{FF2B5EF4-FFF2-40B4-BE49-F238E27FC236}">
                <a16:creationId xmlns:a16="http://schemas.microsoft.com/office/drawing/2014/main" id="{F38E6D54-F008-45AE-9D08-653A11F316D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114800" y="4849813"/>
            <a:ext cx="838200" cy="121920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093" name="Line 71">
            <a:extLst>
              <a:ext uri="{FF2B5EF4-FFF2-40B4-BE49-F238E27FC236}">
                <a16:creationId xmlns:a16="http://schemas.microsoft.com/office/drawing/2014/main" id="{E9BFC25F-8844-41D6-AFE3-7B83075044B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553200" y="5154613"/>
            <a:ext cx="533400" cy="7620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094" name="Line 72">
            <a:extLst>
              <a:ext uri="{FF2B5EF4-FFF2-40B4-BE49-F238E27FC236}">
                <a16:creationId xmlns:a16="http://schemas.microsoft.com/office/drawing/2014/main" id="{DEC0B8A0-43A7-4C56-ADA7-A5315E66C25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400800" y="4392613"/>
            <a:ext cx="990600" cy="15240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C58CF41-B3CB-4374-8B32-2059E55DD3E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524760" y="4064400"/>
              <a:ext cx="713880" cy="15030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C58CF41-B3CB-4374-8B32-2059E55DD3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15400" y="4055040"/>
                <a:ext cx="732600" cy="1521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4743EFB-D36C-4785-ADAD-E0C8F921B3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769"/>
    </mc:Choice>
    <mc:Fallback xmlns="">
      <p:transition spd="slow" advTm="26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D6ED390B-7490-441B-9D3C-7607AA4FFC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修改后的预测分析表</a:t>
            </a:r>
          </a:p>
        </p:txBody>
      </p:sp>
      <p:grpSp>
        <p:nvGrpSpPr>
          <p:cNvPr id="47107" name="Group 4">
            <a:extLst>
              <a:ext uri="{FF2B5EF4-FFF2-40B4-BE49-F238E27FC236}">
                <a16:creationId xmlns:a16="http://schemas.microsoft.com/office/drawing/2014/main" id="{E0D4701D-9F3D-4CF2-ABA5-4E25464477F4}"/>
              </a:ext>
            </a:extLst>
          </p:cNvPr>
          <p:cNvGrpSpPr>
            <a:grpSpLocks/>
          </p:cNvGrpSpPr>
          <p:nvPr/>
        </p:nvGrpSpPr>
        <p:grpSpPr bwMode="auto">
          <a:xfrm>
            <a:off x="1066800" y="1371600"/>
            <a:ext cx="7848600" cy="2667000"/>
            <a:chOff x="720" y="2400"/>
            <a:chExt cx="4944" cy="1680"/>
          </a:xfrm>
        </p:grpSpPr>
        <p:sp>
          <p:nvSpPr>
            <p:cNvPr id="47156" name="Line 5">
              <a:extLst>
                <a:ext uri="{FF2B5EF4-FFF2-40B4-BE49-F238E27FC236}">
                  <a16:creationId xmlns:a16="http://schemas.microsoft.com/office/drawing/2014/main" id="{06A54BF3-C8A6-4E29-8EAC-EB4D539670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240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57" name="Line 6">
              <a:extLst>
                <a:ext uri="{FF2B5EF4-FFF2-40B4-BE49-F238E27FC236}">
                  <a16:creationId xmlns:a16="http://schemas.microsoft.com/office/drawing/2014/main" id="{2BFE7A9E-5A45-4EFC-AB67-90AC2316D2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2448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58" name="Line 7">
              <a:extLst>
                <a:ext uri="{FF2B5EF4-FFF2-40B4-BE49-F238E27FC236}">
                  <a16:creationId xmlns:a16="http://schemas.microsoft.com/office/drawing/2014/main" id="{47A6022C-64FF-4F98-853C-457E7681C4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2688"/>
              <a:ext cx="422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59" name="Line 8">
              <a:extLst>
                <a:ext uri="{FF2B5EF4-FFF2-40B4-BE49-F238E27FC236}">
                  <a16:creationId xmlns:a16="http://schemas.microsoft.com/office/drawing/2014/main" id="{9CFF6AAD-8F4D-4A2E-9094-B2A0C30612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288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60" name="Line 9">
              <a:extLst>
                <a:ext uri="{FF2B5EF4-FFF2-40B4-BE49-F238E27FC236}">
                  <a16:creationId xmlns:a16="http://schemas.microsoft.com/office/drawing/2014/main" id="{B9788911-AB16-474F-9131-28381CC676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408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61" name="Line 10">
              <a:extLst>
                <a:ext uri="{FF2B5EF4-FFF2-40B4-BE49-F238E27FC236}">
                  <a16:creationId xmlns:a16="http://schemas.microsoft.com/office/drawing/2014/main" id="{DEDCE1E3-B927-415F-9FC3-1D75298B8C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64" y="2400"/>
              <a:ext cx="0" cy="168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62" name="Line 11">
              <a:extLst>
                <a:ext uri="{FF2B5EF4-FFF2-40B4-BE49-F238E27FC236}">
                  <a16:creationId xmlns:a16="http://schemas.microsoft.com/office/drawing/2014/main" id="{D2B075C1-786D-42E1-889E-618CCC4F50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2448"/>
              <a:ext cx="0" cy="163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63" name="Line 12">
              <a:extLst>
                <a:ext uri="{FF2B5EF4-FFF2-40B4-BE49-F238E27FC236}">
                  <a16:creationId xmlns:a16="http://schemas.microsoft.com/office/drawing/2014/main" id="{A8E44D9A-1778-4A60-AB4B-633B2AE3A1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60" y="2688"/>
              <a:ext cx="0" cy="13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64" name="Line 13">
              <a:extLst>
                <a:ext uri="{FF2B5EF4-FFF2-40B4-BE49-F238E27FC236}">
                  <a16:creationId xmlns:a16="http://schemas.microsoft.com/office/drawing/2014/main" id="{92AA12E6-53B7-4CAD-A40E-36DC946356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2688"/>
              <a:ext cx="0" cy="13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65" name="Line 14">
              <a:extLst>
                <a:ext uri="{FF2B5EF4-FFF2-40B4-BE49-F238E27FC236}">
                  <a16:creationId xmlns:a16="http://schemas.microsoft.com/office/drawing/2014/main" id="{2F790FD9-3A46-4E76-BF3F-D853EFD518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20" y="2688"/>
              <a:ext cx="0" cy="13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66" name="Line 15">
              <a:extLst>
                <a:ext uri="{FF2B5EF4-FFF2-40B4-BE49-F238E27FC236}">
                  <a16:creationId xmlns:a16="http://schemas.microsoft.com/office/drawing/2014/main" id="{ED454AAB-CAD4-4E76-B1AB-93D4B1D6D8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92" y="2688"/>
              <a:ext cx="0" cy="13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67" name="Line 16">
              <a:extLst>
                <a:ext uri="{FF2B5EF4-FFF2-40B4-BE49-F238E27FC236}">
                  <a16:creationId xmlns:a16="http://schemas.microsoft.com/office/drawing/2014/main" id="{9CF04C4E-7680-4665-AF19-F037F4F325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80" y="2688"/>
              <a:ext cx="0" cy="13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68" name="Line 17">
              <a:extLst>
                <a:ext uri="{FF2B5EF4-FFF2-40B4-BE49-F238E27FC236}">
                  <a16:creationId xmlns:a16="http://schemas.microsoft.com/office/drawing/2014/main" id="{8FD1BDF1-8F9D-4379-AC57-201BCE3927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12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69" name="Line 18">
              <a:extLst>
                <a:ext uri="{FF2B5EF4-FFF2-40B4-BE49-F238E27FC236}">
                  <a16:creationId xmlns:a16="http://schemas.microsoft.com/office/drawing/2014/main" id="{0010F217-03D2-4FC8-A67A-E811BBD32F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36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70" name="Line 19">
              <a:extLst>
                <a:ext uri="{FF2B5EF4-FFF2-40B4-BE49-F238E27FC236}">
                  <a16:creationId xmlns:a16="http://schemas.microsoft.com/office/drawing/2014/main" id="{2DF1E941-5A5E-43EF-ACA7-48A4E660EA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60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71" name="Line 20">
              <a:extLst>
                <a:ext uri="{FF2B5EF4-FFF2-40B4-BE49-F238E27FC236}">
                  <a16:creationId xmlns:a16="http://schemas.microsoft.com/office/drawing/2014/main" id="{32C731EA-4BB4-4A28-9A69-178844A042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84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7108" name="Text Box 21">
            <a:extLst>
              <a:ext uri="{FF2B5EF4-FFF2-40B4-BE49-F238E27FC236}">
                <a16:creationId xmlns:a16="http://schemas.microsoft.com/office/drawing/2014/main" id="{B6510DEA-CA47-4EBB-B8EC-947F7F4D8D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600200"/>
            <a:ext cx="1219200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Non-terminal</a:t>
            </a:r>
          </a:p>
        </p:txBody>
      </p:sp>
      <p:sp>
        <p:nvSpPr>
          <p:cNvPr id="47109" name="Text Box 22">
            <a:extLst>
              <a:ext uri="{FF2B5EF4-FFF2-40B4-BE49-F238E27FC236}">
                <a16:creationId xmlns:a16="http://schemas.microsoft.com/office/drawing/2014/main" id="{E8B44C94-218C-473A-9FE9-F51ADE3D2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447800"/>
            <a:ext cx="3352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INPUT SYMBOL</a:t>
            </a:r>
          </a:p>
        </p:txBody>
      </p:sp>
      <p:sp>
        <p:nvSpPr>
          <p:cNvPr id="47110" name="Text Box 23">
            <a:extLst>
              <a:ext uri="{FF2B5EF4-FFF2-40B4-BE49-F238E27FC236}">
                <a16:creationId xmlns:a16="http://schemas.microsoft.com/office/drawing/2014/main" id="{E253A27B-E7AA-4753-9BF1-5845F24648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17430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id</a:t>
            </a:r>
          </a:p>
        </p:txBody>
      </p:sp>
      <p:sp>
        <p:nvSpPr>
          <p:cNvPr id="47111" name="Text Box 24">
            <a:extLst>
              <a:ext uri="{FF2B5EF4-FFF2-40B4-BE49-F238E27FC236}">
                <a16:creationId xmlns:a16="http://schemas.microsoft.com/office/drawing/2014/main" id="{E69AE61E-4D1E-4755-9107-229B2735CC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17430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+</a:t>
            </a:r>
          </a:p>
        </p:txBody>
      </p:sp>
      <p:sp>
        <p:nvSpPr>
          <p:cNvPr id="47112" name="Text Box 25">
            <a:extLst>
              <a:ext uri="{FF2B5EF4-FFF2-40B4-BE49-F238E27FC236}">
                <a16:creationId xmlns:a16="http://schemas.microsoft.com/office/drawing/2014/main" id="{C98A41DE-E7FA-46D8-9004-53319FC258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17430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*</a:t>
            </a:r>
          </a:p>
        </p:txBody>
      </p:sp>
      <p:sp>
        <p:nvSpPr>
          <p:cNvPr id="47113" name="Text Box 26">
            <a:extLst>
              <a:ext uri="{FF2B5EF4-FFF2-40B4-BE49-F238E27FC236}">
                <a16:creationId xmlns:a16="http://schemas.microsoft.com/office/drawing/2014/main" id="{24892007-F7BD-4BBD-9ACE-D12B3A926E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17430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(</a:t>
            </a:r>
          </a:p>
        </p:txBody>
      </p:sp>
      <p:sp>
        <p:nvSpPr>
          <p:cNvPr id="47114" name="Text Box 27">
            <a:extLst>
              <a:ext uri="{FF2B5EF4-FFF2-40B4-BE49-F238E27FC236}">
                <a16:creationId xmlns:a16="http://schemas.microsoft.com/office/drawing/2014/main" id="{24F73134-ECA0-451F-A9E0-172EB74B04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0" y="17430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)</a:t>
            </a:r>
          </a:p>
        </p:txBody>
      </p:sp>
      <p:sp>
        <p:nvSpPr>
          <p:cNvPr id="47115" name="Text Box 28">
            <a:extLst>
              <a:ext uri="{FF2B5EF4-FFF2-40B4-BE49-F238E27FC236}">
                <a16:creationId xmlns:a16="http://schemas.microsoft.com/office/drawing/2014/main" id="{ADDA0DB6-916C-477E-8C6B-27F792718B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0" y="17430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$</a:t>
            </a:r>
          </a:p>
        </p:txBody>
      </p:sp>
      <p:sp>
        <p:nvSpPr>
          <p:cNvPr id="47116" name="Text Box 29">
            <a:extLst>
              <a:ext uri="{FF2B5EF4-FFF2-40B4-BE49-F238E27FC236}">
                <a16:creationId xmlns:a16="http://schemas.microsoft.com/office/drawing/2014/main" id="{BF7CE56C-1225-4A39-9CDD-FBD24A4B87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21336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</a:t>
            </a:r>
          </a:p>
        </p:txBody>
      </p:sp>
      <p:sp>
        <p:nvSpPr>
          <p:cNvPr id="47117" name="Text Box 30">
            <a:extLst>
              <a:ext uri="{FF2B5EF4-FFF2-40B4-BE49-F238E27FC236}">
                <a16:creationId xmlns:a16="http://schemas.microsoft.com/office/drawing/2014/main" id="{E090136D-E16A-4083-AE81-E190097C25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25146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E’</a:t>
            </a:r>
          </a:p>
        </p:txBody>
      </p:sp>
      <p:sp>
        <p:nvSpPr>
          <p:cNvPr id="47118" name="Text Box 31">
            <a:extLst>
              <a:ext uri="{FF2B5EF4-FFF2-40B4-BE49-F238E27FC236}">
                <a16:creationId xmlns:a16="http://schemas.microsoft.com/office/drawing/2014/main" id="{A5E41FE7-81B5-4D84-B6DF-7757846F53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28956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</a:t>
            </a:r>
          </a:p>
        </p:txBody>
      </p:sp>
      <p:sp>
        <p:nvSpPr>
          <p:cNvPr id="47119" name="Text Box 32">
            <a:extLst>
              <a:ext uri="{FF2B5EF4-FFF2-40B4-BE49-F238E27FC236}">
                <a16:creationId xmlns:a16="http://schemas.microsoft.com/office/drawing/2014/main" id="{0D9922DF-3E43-407A-97E1-38E70F9515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32766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T’</a:t>
            </a:r>
          </a:p>
        </p:txBody>
      </p:sp>
      <p:sp>
        <p:nvSpPr>
          <p:cNvPr id="47120" name="Text Box 33">
            <a:extLst>
              <a:ext uri="{FF2B5EF4-FFF2-40B4-BE49-F238E27FC236}">
                <a16:creationId xmlns:a16="http://schemas.microsoft.com/office/drawing/2014/main" id="{86EC5A0C-9D17-44F4-8ECA-EA904CE412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36576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F</a:t>
            </a:r>
          </a:p>
        </p:txBody>
      </p:sp>
      <p:sp>
        <p:nvSpPr>
          <p:cNvPr id="47121" name="Text Box 34">
            <a:extLst>
              <a:ext uri="{FF2B5EF4-FFF2-40B4-BE49-F238E27FC236}">
                <a16:creationId xmlns:a16="http://schemas.microsoft.com/office/drawing/2014/main" id="{3956FBF7-86EC-4C26-8033-F0B5C10A22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2895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4</a:t>
            </a:r>
          </a:p>
        </p:txBody>
      </p:sp>
      <p:sp>
        <p:nvSpPr>
          <p:cNvPr id="47122" name="Text Box 35">
            <a:extLst>
              <a:ext uri="{FF2B5EF4-FFF2-40B4-BE49-F238E27FC236}">
                <a16:creationId xmlns:a16="http://schemas.microsoft.com/office/drawing/2014/main" id="{23A7DB69-B1C4-4344-BD5A-F23143D4C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3276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  <a:sym typeface="Symbol" panose="05050102010706020507" pitchFamily="18" charset="2"/>
              </a:rPr>
              <a:t>6</a:t>
            </a:r>
            <a:endParaRPr kumimoji="0" lang="en-US" altLang="zh-CN" sz="2000" b="1"/>
          </a:p>
        </p:txBody>
      </p:sp>
      <p:sp>
        <p:nvSpPr>
          <p:cNvPr id="47123" name="Text Box 36">
            <a:extLst>
              <a:ext uri="{FF2B5EF4-FFF2-40B4-BE49-F238E27FC236}">
                <a16:creationId xmlns:a16="http://schemas.microsoft.com/office/drawing/2014/main" id="{BC59E54B-9756-4223-86F9-D4C9A0E98D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8800" y="2133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47124" name="Text Box 37">
            <a:extLst>
              <a:ext uri="{FF2B5EF4-FFF2-40B4-BE49-F238E27FC236}">
                <a16:creationId xmlns:a16="http://schemas.microsoft.com/office/drawing/2014/main" id="{BDE2ED05-AD85-40B3-A22C-2F312291B6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2514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  <a:sym typeface="Symbol" panose="05050102010706020507" pitchFamily="18" charset="2"/>
              </a:rPr>
              <a:t>3</a:t>
            </a:r>
          </a:p>
        </p:txBody>
      </p:sp>
      <p:sp>
        <p:nvSpPr>
          <p:cNvPr id="47125" name="Text Box 38">
            <a:extLst>
              <a:ext uri="{FF2B5EF4-FFF2-40B4-BE49-F238E27FC236}">
                <a16:creationId xmlns:a16="http://schemas.microsoft.com/office/drawing/2014/main" id="{8781E3F7-F5FB-40D9-9A25-B16C6219B4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3276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  <a:sym typeface="Symbol" panose="05050102010706020507" pitchFamily="18" charset="2"/>
              </a:rPr>
              <a:t>6</a:t>
            </a:r>
          </a:p>
        </p:txBody>
      </p:sp>
      <p:sp>
        <p:nvSpPr>
          <p:cNvPr id="47126" name="Line 39">
            <a:extLst>
              <a:ext uri="{FF2B5EF4-FFF2-40B4-BE49-F238E27FC236}">
                <a16:creationId xmlns:a16="http://schemas.microsoft.com/office/drawing/2014/main" id="{ACB3F066-243E-4DD4-8FE0-533F275AAF11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6800" y="1371600"/>
            <a:ext cx="0" cy="2667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27" name="Text Box 40">
            <a:extLst>
              <a:ext uri="{FF2B5EF4-FFF2-40B4-BE49-F238E27FC236}">
                <a16:creationId xmlns:a16="http://schemas.microsoft.com/office/drawing/2014/main" id="{789AD703-8199-4049-AE5D-877FDE7420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2133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47128" name="Text Box 41">
            <a:extLst>
              <a:ext uri="{FF2B5EF4-FFF2-40B4-BE49-F238E27FC236}">
                <a16:creationId xmlns:a16="http://schemas.microsoft.com/office/drawing/2014/main" id="{F70231FC-E96E-4B43-BE41-185ECCBEBB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2514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47129" name="Text Box 42">
            <a:extLst>
              <a:ext uri="{FF2B5EF4-FFF2-40B4-BE49-F238E27FC236}">
                <a16:creationId xmlns:a16="http://schemas.microsoft.com/office/drawing/2014/main" id="{99EF9DC5-4FE0-4593-A867-E30B3CF706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2514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47130" name="Text Box 43">
            <a:extLst>
              <a:ext uri="{FF2B5EF4-FFF2-40B4-BE49-F238E27FC236}">
                <a16:creationId xmlns:a16="http://schemas.microsoft.com/office/drawing/2014/main" id="{2D28BF07-2D58-4234-837E-A93D4880A2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8800" y="2895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4</a:t>
            </a:r>
          </a:p>
        </p:txBody>
      </p:sp>
      <p:sp>
        <p:nvSpPr>
          <p:cNvPr id="47131" name="Text Box 44">
            <a:extLst>
              <a:ext uri="{FF2B5EF4-FFF2-40B4-BE49-F238E27FC236}">
                <a16:creationId xmlns:a16="http://schemas.microsoft.com/office/drawing/2014/main" id="{CEAC28B4-E567-4857-B712-AACDDDAE83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3276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  <a:sym typeface="Symbol" panose="05050102010706020507" pitchFamily="18" charset="2"/>
              </a:rPr>
              <a:t>6</a:t>
            </a:r>
            <a:endParaRPr kumimoji="0" lang="en-US" altLang="zh-CN" sz="2000" b="1"/>
          </a:p>
        </p:txBody>
      </p:sp>
      <p:sp>
        <p:nvSpPr>
          <p:cNvPr id="47132" name="Text Box 45">
            <a:extLst>
              <a:ext uri="{FF2B5EF4-FFF2-40B4-BE49-F238E27FC236}">
                <a16:creationId xmlns:a16="http://schemas.microsoft.com/office/drawing/2014/main" id="{15B8289D-5524-4776-992E-5026DBAB3D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3657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8</a:t>
            </a:r>
          </a:p>
        </p:txBody>
      </p:sp>
      <p:sp>
        <p:nvSpPr>
          <p:cNvPr id="47133" name="Text Box 46">
            <a:extLst>
              <a:ext uri="{FF2B5EF4-FFF2-40B4-BE49-F238E27FC236}">
                <a16:creationId xmlns:a16="http://schemas.microsoft.com/office/drawing/2014/main" id="{07AA8771-67A7-4CB8-867A-31A12E8887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8800" y="3657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  <a:sym typeface="Symbol" panose="05050102010706020507" pitchFamily="18" charset="2"/>
              </a:rPr>
              <a:t>7</a:t>
            </a:r>
            <a:endParaRPr kumimoji="0" lang="en-US" altLang="zh-CN" sz="2000" b="1"/>
          </a:p>
        </p:txBody>
      </p:sp>
      <p:sp>
        <p:nvSpPr>
          <p:cNvPr id="47134" name="Text Box 47">
            <a:extLst>
              <a:ext uri="{FF2B5EF4-FFF2-40B4-BE49-F238E27FC236}">
                <a16:creationId xmlns:a16="http://schemas.microsoft.com/office/drawing/2014/main" id="{3DF4BC97-941D-4665-9E3C-37638076A2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3657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17</a:t>
            </a:r>
            <a:endParaRPr kumimoji="0" lang="en-US" altLang="zh-CN" sz="2000" b="1">
              <a:solidFill>
                <a:srgbClr val="FF3300"/>
              </a:solidFill>
            </a:endParaRPr>
          </a:p>
        </p:txBody>
      </p:sp>
      <p:sp>
        <p:nvSpPr>
          <p:cNvPr id="47135" name="Text Box 48">
            <a:extLst>
              <a:ext uri="{FF2B5EF4-FFF2-40B4-BE49-F238E27FC236}">
                <a16:creationId xmlns:a16="http://schemas.microsoft.com/office/drawing/2014/main" id="{2B2732C8-8A25-4CCD-8732-B87D11BB20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3657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16</a:t>
            </a:r>
            <a:endParaRPr kumimoji="0" lang="en-US" altLang="zh-CN" sz="2000" b="1">
              <a:solidFill>
                <a:srgbClr val="FF3300"/>
              </a:solidFill>
            </a:endParaRPr>
          </a:p>
        </p:txBody>
      </p:sp>
      <p:sp>
        <p:nvSpPr>
          <p:cNvPr id="47136" name="Text Box 49">
            <a:extLst>
              <a:ext uri="{FF2B5EF4-FFF2-40B4-BE49-F238E27FC236}">
                <a16:creationId xmlns:a16="http://schemas.microsoft.com/office/drawing/2014/main" id="{EB924261-2019-4235-8792-93EB6FD408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3657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15</a:t>
            </a:r>
            <a:endParaRPr kumimoji="0" lang="en-US" altLang="zh-CN" sz="2000" b="1">
              <a:solidFill>
                <a:srgbClr val="FF3300"/>
              </a:solidFill>
            </a:endParaRPr>
          </a:p>
        </p:txBody>
      </p:sp>
      <p:sp>
        <p:nvSpPr>
          <p:cNvPr id="47137" name="Text Box 50">
            <a:extLst>
              <a:ext uri="{FF2B5EF4-FFF2-40B4-BE49-F238E27FC236}">
                <a16:creationId xmlns:a16="http://schemas.microsoft.com/office/drawing/2014/main" id="{B924B0C3-DA10-42E3-982E-583D7DD75B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3657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14</a:t>
            </a:r>
            <a:endParaRPr kumimoji="0" lang="en-US" altLang="zh-CN" sz="2000" b="1">
              <a:solidFill>
                <a:srgbClr val="FF3300"/>
              </a:solidFill>
            </a:endParaRPr>
          </a:p>
        </p:txBody>
      </p:sp>
      <p:sp>
        <p:nvSpPr>
          <p:cNvPr id="47138" name="Text Box 51">
            <a:extLst>
              <a:ext uri="{FF2B5EF4-FFF2-40B4-BE49-F238E27FC236}">
                <a16:creationId xmlns:a16="http://schemas.microsoft.com/office/drawing/2014/main" id="{76EE1BDE-0C3F-492E-9E57-D1E40D13A6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2895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13</a:t>
            </a:r>
            <a:endParaRPr kumimoji="0" lang="en-US" altLang="zh-CN" sz="2000" b="1">
              <a:solidFill>
                <a:srgbClr val="FF3300"/>
              </a:solidFill>
            </a:endParaRPr>
          </a:p>
        </p:txBody>
      </p:sp>
      <p:sp>
        <p:nvSpPr>
          <p:cNvPr id="47139" name="Text Box 52">
            <a:extLst>
              <a:ext uri="{FF2B5EF4-FFF2-40B4-BE49-F238E27FC236}">
                <a16:creationId xmlns:a16="http://schemas.microsoft.com/office/drawing/2014/main" id="{63A5E376-CE30-4000-81E6-037AD9C9DE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2895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12</a:t>
            </a:r>
            <a:endParaRPr kumimoji="0" lang="en-US" altLang="zh-CN" sz="2000" b="1">
              <a:solidFill>
                <a:srgbClr val="FF3300"/>
              </a:solidFill>
            </a:endParaRPr>
          </a:p>
        </p:txBody>
      </p:sp>
      <p:sp>
        <p:nvSpPr>
          <p:cNvPr id="47140" name="Text Box 53">
            <a:extLst>
              <a:ext uri="{FF2B5EF4-FFF2-40B4-BE49-F238E27FC236}">
                <a16:creationId xmlns:a16="http://schemas.microsoft.com/office/drawing/2014/main" id="{930D10F4-4AD8-4F01-8938-E38A75222B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2133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10</a:t>
            </a:r>
            <a:endParaRPr kumimoji="0" lang="en-US" altLang="zh-CN" sz="2000" b="1">
              <a:solidFill>
                <a:srgbClr val="FF3300"/>
              </a:solidFill>
            </a:endParaRPr>
          </a:p>
        </p:txBody>
      </p:sp>
      <p:sp>
        <p:nvSpPr>
          <p:cNvPr id="47141" name="Text Box 54">
            <a:extLst>
              <a:ext uri="{FF2B5EF4-FFF2-40B4-BE49-F238E27FC236}">
                <a16:creationId xmlns:a16="http://schemas.microsoft.com/office/drawing/2014/main" id="{6F5B0C9E-CDA1-4DD9-8E61-7208466B1A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2895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11</a:t>
            </a:r>
            <a:endParaRPr kumimoji="0" lang="en-US" altLang="zh-CN" sz="2000" b="1">
              <a:solidFill>
                <a:srgbClr val="FF3300"/>
              </a:solidFill>
            </a:endParaRPr>
          </a:p>
        </p:txBody>
      </p:sp>
      <p:sp>
        <p:nvSpPr>
          <p:cNvPr id="47142" name="Text Box 55">
            <a:extLst>
              <a:ext uri="{FF2B5EF4-FFF2-40B4-BE49-F238E27FC236}">
                <a16:creationId xmlns:a16="http://schemas.microsoft.com/office/drawing/2014/main" id="{D3E07F7A-FED2-4A23-BE8F-CB4EA2E73E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2133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9</a:t>
            </a:r>
            <a:endParaRPr kumimoji="0" lang="en-US" altLang="zh-CN" sz="2000" b="1">
              <a:solidFill>
                <a:srgbClr val="FF3300"/>
              </a:solidFill>
            </a:endParaRPr>
          </a:p>
        </p:txBody>
      </p:sp>
      <p:sp>
        <p:nvSpPr>
          <p:cNvPr id="47143" name="Text Box 56">
            <a:extLst>
              <a:ext uri="{FF2B5EF4-FFF2-40B4-BE49-F238E27FC236}">
                <a16:creationId xmlns:a16="http://schemas.microsoft.com/office/drawing/2014/main" id="{52028BA6-19FA-46F2-8295-70D0F7B463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3276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00CC00"/>
                </a:solidFill>
                <a:sym typeface="Symbol" panose="05050102010706020507" pitchFamily="18" charset="2"/>
              </a:rPr>
              <a:t>24</a:t>
            </a:r>
            <a:endParaRPr kumimoji="0" lang="en-US" altLang="zh-CN" sz="2000" b="1">
              <a:solidFill>
                <a:srgbClr val="00CC00"/>
              </a:solidFill>
            </a:endParaRPr>
          </a:p>
        </p:txBody>
      </p:sp>
      <p:sp>
        <p:nvSpPr>
          <p:cNvPr id="47144" name="Text Box 57">
            <a:extLst>
              <a:ext uri="{FF2B5EF4-FFF2-40B4-BE49-F238E27FC236}">
                <a16:creationId xmlns:a16="http://schemas.microsoft.com/office/drawing/2014/main" id="{27452F24-20D6-42E6-A2B1-5680EC73BA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2895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00CC00"/>
                </a:solidFill>
                <a:sym typeface="Symbol" panose="05050102010706020507" pitchFamily="18" charset="2"/>
              </a:rPr>
              <a:t>23</a:t>
            </a:r>
            <a:endParaRPr kumimoji="0" lang="en-US" altLang="zh-CN" sz="2000" b="1">
              <a:solidFill>
                <a:srgbClr val="00CC00"/>
              </a:solidFill>
            </a:endParaRPr>
          </a:p>
        </p:txBody>
      </p:sp>
      <p:sp>
        <p:nvSpPr>
          <p:cNvPr id="47145" name="Text Box 58">
            <a:extLst>
              <a:ext uri="{FF2B5EF4-FFF2-40B4-BE49-F238E27FC236}">
                <a16:creationId xmlns:a16="http://schemas.microsoft.com/office/drawing/2014/main" id="{441EBEB3-6943-4965-B935-49159FB496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8800" y="2514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00CC00"/>
                </a:solidFill>
                <a:sym typeface="Symbol" panose="05050102010706020507" pitchFamily="18" charset="2"/>
              </a:rPr>
              <a:t>22</a:t>
            </a:r>
            <a:endParaRPr kumimoji="0" lang="en-US" altLang="zh-CN" sz="2000" b="1">
              <a:solidFill>
                <a:srgbClr val="00CC00"/>
              </a:solidFill>
            </a:endParaRPr>
          </a:p>
        </p:txBody>
      </p:sp>
      <p:sp>
        <p:nvSpPr>
          <p:cNvPr id="47146" name="Text Box 59">
            <a:extLst>
              <a:ext uri="{FF2B5EF4-FFF2-40B4-BE49-F238E27FC236}">
                <a16:creationId xmlns:a16="http://schemas.microsoft.com/office/drawing/2014/main" id="{51223CB3-CC24-49A5-952B-85411E218D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2514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00CC00"/>
                </a:solidFill>
                <a:sym typeface="Symbol" panose="05050102010706020507" pitchFamily="18" charset="2"/>
              </a:rPr>
              <a:t>21</a:t>
            </a:r>
            <a:endParaRPr kumimoji="0" lang="en-US" altLang="zh-CN" sz="2000" b="1">
              <a:solidFill>
                <a:srgbClr val="00CC00"/>
              </a:solidFill>
            </a:endParaRPr>
          </a:p>
        </p:txBody>
      </p:sp>
      <p:sp>
        <p:nvSpPr>
          <p:cNvPr id="47147" name="Text Box 60">
            <a:extLst>
              <a:ext uri="{FF2B5EF4-FFF2-40B4-BE49-F238E27FC236}">
                <a16:creationId xmlns:a16="http://schemas.microsoft.com/office/drawing/2014/main" id="{911126CD-67CE-4461-B47B-E7EAAF0DDB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2514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00CC00"/>
                </a:solidFill>
                <a:sym typeface="Symbol" panose="05050102010706020507" pitchFamily="18" charset="2"/>
              </a:rPr>
              <a:t>20</a:t>
            </a:r>
            <a:endParaRPr kumimoji="0" lang="en-US" altLang="zh-CN" sz="2000" b="1">
              <a:solidFill>
                <a:srgbClr val="00CC00"/>
              </a:solidFill>
            </a:endParaRPr>
          </a:p>
        </p:txBody>
      </p:sp>
      <p:sp>
        <p:nvSpPr>
          <p:cNvPr id="47148" name="Text Box 61">
            <a:extLst>
              <a:ext uri="{FF2B5EF4-FFF2-40B4-BE49-F238E27FC236}">
                <a16:creationId xmlns:a16="http://schemas.microsoft.com/office/drawing/2014/main" id="{5027ADD3-75C5-4CCF-A883-6BC99A0067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2133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00CC00"/>
                </a:solidFill>
                <a:sym typeface="Symbol" panose="05050102010706020507" pitchFamily="18" charset="2"/>
              </a:rPr>
              <a:t>18</a:t>
            </a:r>
            <a:endParaRPr kumimoji="0" lang="en-US" altLang="zh-CN" sz="2000" b="1">
              <a:solidFill>
                <a:srgbClr val="00CC00"/>
              </a:solidFill>
            </a:endParaRPr>
          </a:p>
        </p:txBody>
      </p:sp>
      <p:sp>
        <p:nvSpPr>
          <p:cNvPr id="47149" name="Text Box 62">
            <a:extLst>
              <a:ext uri="{FF2B5EF4-FFF2-40B4-BE49-F238E27FC236}">
                <a16:creationId xmlns:a16="http://schemas.microsoft.com/office/drawing/2014/main" id="{21E64D00-2389-48DE-ADB8-BA90B09BB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2133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00CC00"/>
                </a:solidFill>
                <a:sym typeface="Symbol" panose="05050102010706020507" pitchFamily="18" charset="2"/>
              </a:rPr>
              <a:t>19</a:t>
            </a:r>
            <a:endParaRPr kumimoji="0" lang="en-US" altLang="zh-CN" sz="2000" b="1">
              <a:solidFill>
                <a:srgbClr val="00CC00"/>
              </a:solidFill>
            </a:endParaRPr>
          </a:p>
        </p:txBody>
      </p:sp>
      <p:sp>
        <p:nvSpPr>
          <p:cNvPr id="47150" name="Text Box 63">
            <a:extLst>
              <a:ext uri="{FF2B5EF4-FFF2-40B4-BE49-F238E27FC236}">
                <a16:creationId xmlns:a16="http://schemas.microsoft.com/office/drawing/2014/main" id="{C680ECDB-4380-4CF0-844A-5E1634439C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8800" y="3276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00CC00"/>
                </a:solidFill>
                <a:sym typeface="Symbol" panose="05050102010706020507" pitchFamily="18" charset="2"/>
              </a:rPr>
              <a:t>25</a:t>
            </a:r>
            <a:endParaRPr kumimoji="0" lang="en-US" altLang="zh-CN" sz="2000" b="1">
              <a:solidFill>
                <a:srgbClr val="00CC00"/>
              </a:solidFill>
            </a:endParaRPr>
          </a:p>
        </p:txBody>
      </p:sp>
      <p:sp>
        <p:nvSpPr>
          <p:cNvPr id="47151" name="Text Box 64">
            <a:extLst>
              <a:ext uri="{FF2B5EF4-FFF2-40B4-BE49-F238E27FC236}">
                <a16:creationId xmlns:a16="http://schemas.microsoft.com/office/drawing/2014/main" id="{143D7640-4DCF-469D-9F84-3BA2190AD9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32766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  <a:sym typeface="Symbol" panose="05050102010706020507" pitchFamily="18" charset="2"/>
              </a:rPr>
              <a:t>5</a:t>
            </a:r>
            <a:endParaRPr kumimoji="0" lang="en-US" altLang="zh-CN" sz="2000" b="1"/>
          </a:p>
        </p:txBody>
      </p:sp>
      <p:sp>
        <p:nvSpPr>
          <p:cNvPr id="47152" name="Text Box 65">
            <a:extLst>
              <a:ext uri="{FF2B5EF4-FFF2-40B4-BE49-F238E27FC236}">
                <a16:creationId xmlns:a16="http://schemas.microsoft.com/office/drawing/2014/main" id="{C9BD6B5C-48CA-4A49-BF45-98E482CAD4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343400"/>
            <a:ext cx="2133600" cy="175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chemeClr val="accent2"/>
                </a:solidFill>
              </a:rPr>
              <a:t>1 </a:t>
            </a:r>
            <a:r>
              <a:rPr kumimoji="0" lang="en-US" altLang="zh-CN" sz="2800" b="1"/>
              <a:t>E</a:t>
            </a:r>
            <a:r>
              <a:rPr kumimoji="0" lang="en-US" altLang="zh-CN" sz="2800" b="1">
                <a:sym typeface="Symbol" panose="05050102010706020507" pitchFamily="18" charset="2"/>
              </a:rPr>
              <a:t></a:t>
            </a: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TE’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2 </a:t>
            </a:r>
            <a:r>
              <a:rPr kumimoji="0" lang="en-US" altLang="zh-CN" sz="2800" b="1"/>
              <a:t>E’</a:t>
            </a:r>
            <a:r>
              <a:rPr kumimoji="0" lang="en-US" altLang="zh-CN" sz="2800" b="1">
                <a:sym typeface="Symbol" panose="05050102010706020507" pitchFamily="18" charset="2"/>
              </a:rPr>
              <a:t></a:t>
            </a: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+</a:t>
            </a:r>
            <a:r>
              <a:rPr kumimoji="0" lang="en-US" altLang="zh-CN" sz="2800" b="1">
                <a:sym typeface="Symbol" panose="05050102010706020507" pitchFamily="18" charset="2"/>
              </a:rPr>
              <a:t>TE’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3 </a:t>
            </a:r>
            <a:r>
              <a:rPr kumimoji="0" lang="en-US" altLang="zh-CN" sz="2800" b="1"/>
              <a:t>E’</a:t>
            </a:r>
            <a:r>
              <a:rPr kumimoji="0" lang="en-US" altLang="zh-CN" sz="2800" b="1">
                <a:sym typeface="Symbol" panose="05050102010706020507" pitchFamily="18" charset="2"/>
              </a:rPr>
              <a:t></a:t>
            </a: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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4 </a:t>
            </a:r>
            <a:r>
              <a:rPr kumimoji="0" lang="en-US" altLang="zh-CN" sz="2800" b="1"/>
              <a:t>T</a:t>
            </a:r>
            <a:r>
              <a:rPr kumimoji="0" lang="en-US" altLang="zh-CN" sz="2800" b="1">
                <a:sym typeface="Symbol" panose="05050102010706020507" pitchFamily="18" charset="2"/>
              </a:rPr>
              <a:t>FT’</a:t>
            </a:r>
          </a:p>
        </p:txBody>
      </p:sp>
      <p:sp>
        <p:nvSpPr>
          <p:cNvPr id="47153" name="Text Box 66">
            <a:extLst>
              <a:ext uri="{FF2B5EF4-FFF2-40B4-BE49-F238E27FC236}">
                <a16:creationId xmlns:a16="http://schemas.microsoft.com/office/drawing/2014/main" id="{3DEBABFE-5483-40BE-8941-B4650A47EC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4572000"/>
            <a:ext cx="1371600" cy="137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FF3300"/>
                </a:solidFill>
              </a:rPr>
              <a:t>9 – 17 :  Sync Actions</a:t>
            </a:r>
          </a:p>
        </p:txBody>
      </p:sp>
      <p:sp>
        <p:nvSpPr>
          <p:cNvPr id="47154" name="Text Box 67">
            <a:extLst>
              <a:ext uri="{FF2B5EF4-FFF2-40B4-BE49-F238E27FC236}">
                <a16:creationId xmlns:a16="http://schemas.microsoft.com/office/drawing/2014/main" id="{D41BCE63-32E8-484E-B3A2-6FA9D289FF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0" y="4572000"/>
            <a:ext cx="1600200" cy="137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00CC00"/>
                </a:solidFill>
              </a:rPr>
              <a:t>18 – 25 :  Error Handlers</a:t>
            </a:r>
          </a:p>
        </p:txBody>
      </p:sp>
      <p:sp>
        <p:nvSpPr>
          <p:cNvPr id="47155" name="Text Box 68">
            <a:extLst>
              <a:ext uri="{FF2B5EF4-FFF2-40B4-BE49-F238E27FC236}">
                <a16:creationId xmlns:a16="http://schemas.microsoft.com/office/drawing/2014/main" id="{01BE5170-FDE8-4BC0-BA95-166950AE5F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344988"/>
            <a:ext cx="2133600" cy="175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5 </a:t>
            </a:r>
            <a:r>
              <a:rPr kumimoji="0" lang="en-US" altLang="zh-CN" sz="2800" b="1"/>
              <a:t>T’</a:t>
            </a:r>
            <a:r>
              <a:rPr kumimoji="0" lang="en-US" altLang="zh-CN" sz="2800" b="1">
                <a:sym typeface="Symbol" panose="05050102010706020507" pitchFamily="18" charset="2"/>
              </a:rPr>
              <a:t></a:t>
            </a: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800" b="1">
                <a:sym typeface="Symbol" panose="05050102010706020507" pitchFamily="18" charset="2"/>
              </a:rPr>
              <a:t>FT’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6 </a:t>
            </a:r>
            <a:r>
              <a:rPr kumimoji="0" lang="en-US" altLang="zh-CN" sz="2800" b="1"/>
              <a:t>T’</a:t>
            </a:r>
            <a:r>
              <a:rPr kumimoji="0" lang="en-US" altLang="zh-CN" sz="2800" b="1">
                <a:sym typeface="Symbol" panose="05050102010706020507" pitchFamily="18" charset="2"/>
              </a:rPr>
              <a:t></a:t>
            </a: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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7 </a:t>
            </a:r>
            <a:r>
              <a:rPr kumimoji="0" lang="en-US" altLang="zh-CN" sz="2800" b="1"/>
              <a:t>F</a:t>
            </a:r>
            <a:r>
              <a:rPr kumimoji="0" lang="en-US" altLang="zh-CN" sz="2800" b="1">
                <a:sym typeface="Symbol" panose="05050102010706020507" pitchFamily="18" charset="2"/>
              </a:rPr>
              <a:t></a:t>
            </a: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kumimoji="0" lang="en-US" altLang="zh-CN" sz="2800" b="1">
                <a:sym typeface="Symbol" panose="05050102010706020507" pitchFamily="18" charset="2"/>
              </a:rPr>
              <a:t>E</a:t>
            </a: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)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8 </a:t>
            </a:r>
            <a:r>
              <a:rPr kumimoji="0" lang="en-US" altLang="zh-CN" sz="2800" b="1"/>
              <a:t>F</a:t>
            </a:r>
            <a:r>
              <a:rPr kumimoji="0" lang="en-US" altLang="zh-CN" sz="2800" b="1">
                <a:sym typeface="Symbol" panose="05050102010706020507" pitchFamily="18" charset="2"/>
              </a:rPr>
              <a:t></a:t>
            </a: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BB0F0D5-FEBE-48E5-BB7F-762966C904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24"/>
    </mc:Choice>
    <mc:Fallback xmlns="">
      <p:transition spd="slow" advTm="8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56007A34-D201-4F36-854B-2326EA5B82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修改后的预测分析表（续）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1461441F-4552-459B-B2E9-E384A8B79F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每个</a:t>
            </a:r>
            <a:r>
              <a:rPr lang="en-US" altLang="zh-CN"/>
              <a:t>ID</a:t>
            </a:r>
            <a:r>
              <a:rPr lang="zh-CN" altLang="en-US"/>
              <a:t>（或一组</a:t>
            </a:r>
            <a:r>
              <a:rPr lang="en-US" altLang="zh-CN"/>
              <a:t>ID</a:t>
            </a:r>
            <a:r>
              <a:rPr lang="zh-CN" altLang="en-US"/>
              <a:t>）对应一个函数：</a:t>
            </a:r>
          </a:p>
          <a:p>
            <a:pPr lvl="1" eaLnBrk="1" hangingPunct="1"/>
            <a:r>
              <a:rPr lang="zh-CN" altLang="en-US"/>
              <a:t>使用栈抽象数据类型</a:t>
            </a:r>
          </a:p>
          <a:p>
            <a:pPr lvl="1" eaLnBrk="1" hangingPunct="1"/>
            <a:r>
              <a:rPr lang="zh-CN" altLang="en-US"/>
              <a:t>获取单词</a:t>
            </a:r>
          </a:p>
          <a:p>
            <a:pPr lvl="1" eaLnBrk="1" hangingPunct="1"/>
            <a:r>
              <a:rPr lang="zh-CN" altLang="en-US"/>
              <a:t>打印错误信息</a:t>
            </a:r>
          </a:p>
          <a:p>
            <a:pPr lvl="1" eaLnBrk="1" hangingPunct="1"/>
            <a:r>
              <a:rPr lang="zh-CN" altLang="en-US"/>
              <a:t>打印诊断信息</a:t>
            </a:r>
          </a:p>
          <a:p>
            <a:pPr lvl="1" eaLnBrk="1" hangingPunct="1"/>
            <a:r>
              <a:rPr lang="zh-CN" altLang="en-US"/>
              <a:t>处理错误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8ADB176-A424-43A3-B561-C5396727ED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1"/>
    </mc:Choice>
    <mc:Fallback xmlns="">
      <p:transition spd="slow" advTm="8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5D204C42-3F3E-4B8A-90BD-08A0FB7460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程序框架</a:t>
            </a:r>
          </a:p>
        </p:txBody>
      </p:sp>
      <p:sp>
        <p:nvSpPr>
          <p:cNvPr id="49155" name="Text Box 4">
            <a:extLst>
              <a:ext uri="{FF2B5EF4-FFF2-40B4-BE49-F238E27FC236}">
                <a16:creationId xmlns:a16="http://schemas.microsoft.com/office/drawing/2014/main" id="{992E4328-991C-4292-9EE1-82C570C6B1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371600"/>
            <a:ext cx="3962400" cy="5329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state = M[ top(s), current_token ]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switch (state)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    {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      </a:t>
            </a:r>
            <a:r>
              <a:rPr kumimoji="0" lang="en-US" altLang="zh-CN" sz="2000" b="1">
                <a:solidFill>
                  <a:schemeClr val="accent2"/>
                </a:solidFill>
              </a:rPr>
              <a:t>case 1:   proc_E_TE’( ) ;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                    break ; </a:t>
            </a:r>
          </a:p>
          <a:p>
            <a:pPr eaLnBrk="1" hangingPunct="1">
              <a:lnSpc>
                <a:spcPct val="1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      …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      case 8:  proc_F_id( ) ;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                    break ;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      </a:t>
            </a:r>
            <a:r>
              <a:rPr kumimoji="0" lang="en-US" altLang="zh-CN" sz="2000" b="1">
                <a:solidFill>
                  <a:srgbClr val="FF3300"/>
                </a:solidFill>
              </a:rPr>
              <a:t>case 9:   proc_sync_9( ) ;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</a:rPr>
              <a:t>                    break ; </a:t>
            </a:r>
          </a:p>
          <a:p>
            <a:pPr eaLnBrk="1" hangingPunct="1">
              <a:lnSpc>
                <a:spcPct val="1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</a:rPr>
              <a:t>      …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</a:rPr>
              <a:t>      case 17:  proc_sync_17( ) ;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</a:rPr>
              <a:t>                    break ;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00CC00"/>
                </a:solidFill>
              </a:rPr>
              <a:t>      case 18: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00CC00"/>
                </a:solidFill>
              </a:rPr>
              <a:t>      …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00CC00"/>
                </a:solidFill>
              </a:rPr>
              <a:t>      case 25: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    }</a:t>
            </a:r>
            <a:endParaRPr kumimoji="0" lang="en-US" altLang="zh-CN" sz="2000" b="1">
              <a:solidFill>
                <a:srgbClr val="FF3300"/>
              </a:solidFill>
            </a:endParaRPr>
          </a:p>
        </p:txBody>
      </p:sp>
      <p:sp>
        <p:nvSpPr>
          <p:cNvPr id="49156" name="AutoShape 5">
            <a:extLst>
              <a:ext uri="{FF2B5EF4-FFF2-40B4-BE49-F238E27FC236}">
                <a16:creationId xmlns:a16="http://schemas.microsoft.com/office/drawing/2014/main" id="{47390D5F-5A11-4D7C-8298-56BBB8F810A0}"/>
              </a:ext>
            </a:extLst>
          </p:cNvPr>
          <p:cNvSpPr>
            <a:spLocks/>
          </p:cNvSpPr>
          <p:nvPr/>
        </p:nvSpPr>
        <p:spPr bwMode="auto">
          <a:xfrm>
            <a:off x="2667000" y="5334000"/>
            <a:ext cx="457200" cy="914400"/>
          </a:xfrm>
          <a:prstGeom prst="rightBrace">
            <a:avLst>
              <a:gd name="adj1" fmla="val 16667"/>
              <a:gd name="adj2" fmla="val 50000"/>
            </a:avLst>
          </a:prstGeom>
          <a:noFill/>
          <a:ln w="25400">
            <a:solidFill>
              <a:srgbClr val="00CC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49157" name="Text Box 6">
            <a:extLst>
              <a:ext uri="{FF2B5EF4-FFF2-40B4-BE49-F238E27FC236}">
                <a16:creationId xmlns:a16="http://schemas.microsoft.com/office/drawing/2014/main" id="{FF860C2C-E48A-46B8-A8C1-ADEC63531A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5562600"/>
            <a:ext cx="2590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solidFill>
                  <a:srgbClr val="00CC00"/>
                </a:solidFill>
              </a:rPr>
              <a:t>调用错误处理函数</a:t>
            </a:r>
          </a:p>
        </p:txBody>
      </p:sp>
      <p:sp>
        <p:nvSpPr>
          <p:cNvPr id="49158" name="AutoShape 7">
            <a:extLst>
              <a:ext uri="{FF2B5EF4-FFF2-40B4-BE49-F238E27FC236}">
                <a16:creationId xmlns:a16="http://schemas.microsoft.com/office/drawing/2014/main" id="{EF179709-E447-4555-AD36-534CC73F5BF5}"/>
              </a:ext>
            </a:extLst>
          </p:cNvPr>
          <p:cNvSpPr>
            <a:spLocks/>
          </p:cNvSpPr>
          <p:nvPr/>
        </p:nvSpPr>
        <p:spPr bwMode="auto">
          <a:xfrm>
            <a:off x="6019800" y="5254625"/>
            <a:ext cx="228600" cy="987425"/>
          </a:xfrm>
          <a:prstGeom prst="rightBracket">
            <a:avLst>
              <a:gd name="adj" fmla="val 35995"/>
            </a:avLst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49159" name="AutoShape 8">
            <a:extLst>
              <a:ext uri="{FF2B5EF4-FFF2-40B4-BE49-F238E27FC236}">
                <a16:creationId xmlns:a16="http://schemas.microsoft.com/office/drawing/2014/main" id="{9D3020AD-FF89-42BA-8647-8B2419664E03}"/>
              </a:ext>
            </a:extLst>
          </p:cNvPr>
          <p:cNvSpPr>
            <a:spLocks/>
          </p:cNvSpPr>
          <p:nvPr/>
        </p:nvSpPr>
        <p:spPr bwMode="auto">
          <a:xfrm>
            <a:off x="6019800" y="3886200"/>
            <a:ext cx="228600" cy="1219200"/>
          </a:xfrm>
          <a:prstGeom prst="rightBracket">
            <a:avLst>
              <a:gd name="adj" fmla="val 44444"/>
            </a:avLst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49160" name="AutoShape 9">
            <a:extLst>
              <a:ext uri="{FF2B5EF4-FFF2-40B4-BE49-F238E27FC236}">
                <a16:creationId xmlns:a16="http://schemas.microsoft.com/office/drawing/2014/main" id="{2B263DA2-8C54-47B4-B3AE-2CBF05E9AE5F}"/>
              </a:ext>
            </a:extLst>
          </p:cNvPr>
          <p:cNvSpPr>
            <a:spLocks/>
          </p:cNvSpPr>
          <p:nvPr/>
        </p:nvSpPr>
        <p:spPr bwMode="auto">
          <a:xfrm>
            <a:off x="6019800" y="2438400"/>
            <a:ext cx="228600" cy="1219200"/>
          </a:xfrm>
          <a:prstGeom prst="rightBracket">
            <a:avLst>
              <a:gd name="adj" fmla="val 44444"/>
            </a:avLst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49161" name="Text Box 10">
            <a:extLst>
              <a:ext uri="{FF2B5EF4-FFF2-40B4-BE49-F238E27FC236}">
                <a16:creationId xmlns:a16="http://schemas.microsoft.com/office/drawing/2014/main" id="{8EEC3F91-85BD-4908-842A-8BEC0112F3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7000" y="5334000"/>
            <a:ext cx="25146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 b="1">
                <a:solidFill>
                  <a:srgbClr val="3333CC"/>
                </a:solidFill>
              </a:rPr>
              <a:t>某些错误处理可能是相似的</a:t>
            </a:r>
          </a:p>
        </p:txBody>
      </p:sp>
      <p:sp>
        <p:nvSpPr>
          <p:cNvPr id="49162" name="Text Box 11">
            <a:extLst>
              <a:ext uri="{FF2B5EF4-FFF2-40B4-BE49-F238E27FC236}">
                <a16:creationId xmlns:a16="http://schemas.microsoft.com/office/drawing/2014/main" id="{924F92C8-521E-48BE-827E-2CCB1636D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7000" y="2743200"/>
            <a:ext cx="23622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 b="1">
                <a:solidFill>
                  <a:srgbClr val="3333CC"/>
                </a:solidFill>
              </a:rPr>
              <a:t>组合</a:t>
            </a:r>
            <a:r>
              <a:rPr kumimoji="0" lang="zh-CN" altLang="en-US" sz="2400" b="1">
                <a:solidFill>
                  <a:srgbClr val="3333CC"/>
                </a:solidFill>
                <a:sym typeface="Symbol" panose="05050102010706020507" pitchFamily="18" charset="2"/>
              </a:rPr>
              <a:t>使用另一个</a:t>
            </a:r>
            <a:r>
              <a:rPr kumimoji="0" lang="en-US" altLang="zh-CN" sz="2400" b="1">
                <a:solidFill>
                  <a:srgbClr val="3333CC"/>
                </a:solidFill>
                <a:sym typeface="Symbol" panose="05050102010706020507" pitchFamily="18" charset="2"/>
              </a:rPr>
              <a:t>switch</a:t>
            </a:r>
            <a:r>
              <a:rPr kumimoji="0" lang="zh-CN" altLang="en-US" sz="2400" b="1">
                <a:solidFill>
                  <a:srgbClr val="3333CC"/>
                </a:solidFill>
                <a:sym typeface="Symbol" panose="05050102010706020507" pitchFamily="18" charset="2"/>
              </a:rPr>
              <a:t>语句</a:t>
            </a:r>
            <a:endParaRPr kumimoji="0" lang="zh-CN" altLang="en-US" sz="2400" b="1">
              <a:solidFill>
                <a:srgbClr val="3333CC"/>
              </a:solidFill>
            </a:endParaRPr>
          </a:p>
        </p:txBody>
      </p:sp>
      <p:sp>
        <p:nvSpPr>
          <p:cNvPr id="49163" name="Text Box 12">
            <a:extLst>
              <a:ext uri="{FF2B5EF4-FFF2-40B4-BE49-F238E27FC236}">
                <a16:creationId xmlns:a16="http://schemas.microsoft.com/office/drawing/2014/main" id="{88BB0E4B-8A91-48BC-B759-150647A572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7000" y="4038600"/>
            <a:ext cx="23622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 b="1">
                <a:solidFill>
                  <a:srgbClr val="3333CC"/>
                </a:solidFill>
              </a:rPr>
              <a:t>某些同步操作可能是相同的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33AE7EE-F126-42AE-B9F8-6EFDBE1ED8A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80840" y="2533680"/>
              <a:ext cx="846360" cy="39427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33AE7EE-F126-42AE-B9F8-6EFDBE1ED8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71480" y="2524320"/>
                <a:ext cx="865080" cy="3961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44AC21C-177E-4CB8-B1D5-B4B1507920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85"/>
    </mc:Choice>
    <mc:Fallback xmlns="">
      <p:transition spd="slow" advTm="11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7BAA7D0B-4B6B-45D4-A42E-C6D4702ACD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lcc</a:t>
            </a:r>
            <a:r>
              <a:rPr lang="zh-CN" altLang="en-US"/>
              <a:t>的语法分析</a:t>
            </a:r>
            <a:r>
              <a:rPr lang="en-US" altLang="zh-CN"/>
              <a:t>——</a:t>
            </a:r>
            <a:r>
              <a:rPr lang="zh-CN" altLang="en-US"/>
              <a:t>表达式</a:t>
            </a:r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32FA28E8-719E-4EDF-8F4E-563CF03263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Tree expr(int tok)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static char stop[] = { IF, ID, '}', 0 };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Tree p = expr1(0);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 sz="2000">
              <a:solidFill>
                <a:srgbClr val="0000FF"/>
              </a:solidFill>
              <a:latin typeface="Tahom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while (t == ',')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Tree q;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t = gettok();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q = pointer(expr1(0));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p = tree(RIGHT, q-&gt;type, root(value(p)), q);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if (tok)	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test(tok, stop);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return p;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}</a:t>
            </a:r>
          </a:p>
        </p:txBody>
      </p:sp>
      <p:sp>
        <p:nvSpPr>
          <p:cNvPr id="50180" name="Text Box 4">
            <a:extLst>
              <a:ext uri="{FF2B5EF4-FFF2-40B4-BE49-F238E27FC236}">
                <a16:creationId xmlns:a16="http://schemas.microsoft.com/office/drawing/2014/main" id="{54BEF344-D9D0-4D4A-8925-7E842AE53E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0063" y="1916113"/>
            <a:ext cx="25923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赋值表达式</a:t>
            </a:r>
          </a:p>
        </p:txBody>
      </p:sp>
      <p:sp>
        <p:nvSpPr>
          <p:cNvPr id="50181" name="Line 5">
            <a:extLst>
              <a:ext uri="{FF2B5EF4-FFF2-40B4-BE49-F238E27FC236}">
                <a16:creationId xmlns:a16="http://schemas.microsoft.com/office/drawing/2014/main" id="{F310B4B9-6C40-44F6-B8D9-225CC3AD47F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779838" y="2133600"/>
            <a:ext cx="1871662" cy="71438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182" name="Text Box 6">
            <a:extLst>
              <a:ext uri="{FF2B5EF4-FFF2-40B4-BE49-F238E27FC236}">
                <a16:creationId xmlns:a16="http://schemas.microsoft.com/office/drawing/2014/main" id="{1EEC90F3-E65B-4A47-8303-4BFE006D7D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4163" y="2565400"/>
            <a:ext cx="25923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表达式序列</a:t>
            </a:r>
          </a:p>
        </p:txBody>
      </p:sp>
      <p:sp>
        <p:nvSpPr>
          <p:cNvPr id="50183" name="Line 7">
            <a:extLst>
              <a:ext uri="{FF2B5EF4-FFF2-40B4-BE49-F238E27FC236}">
                <a16:creationId xmlns:a16="http://schemas.microsoft.com/office/drawing/2014/main" id="{EC71302B-EC3F-4BE9-9FC3-47BD80F8F18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563938" y="2782888"/>
            <a:ext cx="1871662" cy="71437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184" name="Text Box 8">
            <a:extLst>
              <a:ext uri="{FF2B5EF4-FFF2-40B4-BE49-F238E27FC236}">
                <a16:creationId xmlns:a16="http://schemas.microsoft.com/office/drawing/2014/main" id="{0E8DAD45-279C-44A0-92F4-57982CF19E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4525" y="4652963"/>
            <a:ext cx="25923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错误处理</a:t>
            </a:r>
          </a:p>
        </p:txBody>
      </p:sp>
      <p:sp>
        <p:nvSpPr>
          <p:cNvPr id="50185" name="Line 9">
            <a:extLst>
              <a:ext uri="{FF2B5EF4-FFF2-40B4-BE49-F238E27FC236}">
                <a16:creationId xmlns:a16="http://schemas.microsoft.com/office/drawing/2014/main" id="{30937753-0856-49CF-9EF9-D56D0D96E8E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924300" y="4870450"/>
            <a:ext cx="1871663" cy="71438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54E96B3-AC27-43E3-A1BB-8D2C0928FD7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82280" y="1257840"/>
              <a:ext cx="7474320" cy="55494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54E96B3-AC27-43E3-A1BB-8D2C0928FD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72920" y="1248480"/>
                <a:ext cx="7493040" cy="5568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78BD2C0-4618-4551-9C3F-AD9D0DAB4B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600"/>
    </mc:Choice>
    <mc:Fallback xmlns="">
      <p:transition spd="slow" advTm="167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552C0B0C-0851-44E2-90AC-950F622C85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lcc</a:t>
            </a:r>
            <a:r>
              <a:rPr lang="zh-CN" altLang="en-US"/>
              <a:t>的语法分析</a:t>
            </a:r>
            <a:r>
              <a:rPr lang="en-US" altLang="zh-CN"/>
              <a:t>——</a:t>
            </a:r>
            <a:r>
              <a:rPr lang="zh-CN" altLang="en-US"/>
              <a:t>表达式</a:t>
            </a:r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8B2AA7B3-C5D5-4B8D-B093-DEFB237B0C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void skipto(int tok, char set[])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int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char *s;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assert(set);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for (n = 0; t != EOI &amp;&amp; t != tok; t = gettok())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for (s = set; *s &amp;&amp; kind[t] != *s; s++)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if (kind[t] == *s)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break;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if (n++ == 0)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error("skipping");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if (n &lt;= 8)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printtoken();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else if (n == 9)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fprint(stderr, " ...");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}</a:t>
            </a:r>
          </a:p>
        </p:txBody>
      </p:sp>
      <p:sp>
        <p:nvSpPr>
          <p:cNvPr id="51204" name="Text Box 10">
            <a:extLst>
              <a:ext uri="{FF2B5EF4-FFF2-40B4-BE49-F238E27FC236}">
                <a16:creationId xmlns:a16="http://schemas.microsoft.com/office/drawing/2014/main" id="{DC216C55-F7E8-496F-B5FD-6202C8415E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4163" y="1989138"/>
            <a:ext cx="31686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其他结构的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FIRST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集</a:t>
            </a:r>
          </a:p>
        </p:txBody>
      </p:sp>
      <p:sp>
        <p:nvSpPr>
          <p:cNvPr id="51205" name="Line 11">
            <a:extLst>
              <a:ext uri="{FF2B5EF4-FFF2-40B4-BE49-F238E27FC236}">
                <a16:creationId xmlns:a16="http://schemas.microsoft.com/office/drawing/2014/main" id="{EF7FBD31-BBA5-445B-8FEA-51E09D14D6A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140200" y="1628775"/>
            <a:ext cx="1295400" cy="649288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F5D6DF3-252B-4360-B2D9-36CF2E727C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19"/>
    </mc:Choice>
    <mc:Fallback xmlns="">
      <p:transition spd="slow" advTm="3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2A50DE9C-7EA9-481D-B763-63E41A428D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lcc</a:t>
            </a:r>
            <a:r>
              <a:rPr lang="zh-CN" altLang="en-US"/>
              <a:t>的语法分析</a:t>
            </a:r>
            <a:r>
              <a:rPr lang="en-US" altLang="zh-CN"/>
              <a:t>——</a:t>
            </a:r>
            <a:r>
              <a:rPr lang="zh-CN" altLang="en-US"/>
              <a:t>表达式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7409723D-B879-4997-9CFA-2482957B9D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if (n &gt; 8) 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fprint(stderr, " up to");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printtoken();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if (n &gt; 0)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fprint(stderr, "\n");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}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000">
              <a:solidFill>
                <a:srgbClr val="0000FF"/>
              </a:solidFill>
              <a:latin typeface="Tahoma" panose="020B0604030504040204" pitchFamily="34" charset="0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Tree expr0(int tok) 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return root(expr(tok));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}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000">
              <a:solidFill>
                <a:srgbClr val="0000FF"/>
              </a:solidFill>
              <a:latin typeface="Tahoma" panose="020B0604030504040204" pitchFamily="34" charset="0"/>
            </a:endParaRPr>
          </a:p>
        </p:txBody>
      </p:sp>
      <p:sp>
        <p:nvSpPr>
          <p:cNvPr id="52228" name="Text Box 4">
            <a:extLst>
              <a:ext uri="{FF2B5EF4-FFF2-40B4-BE49-F238E27FC236}">
                <a16:creationId xmlns:a16="http://schemas.microsoft.com/office/drawing/2014/main" id="{97754147-96B2-40E4-AB73-43A87F8830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6825" y="3500438"/>
            <a:ext cx="35988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FOLLOW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中的一个单词</a:t>
            </a:r>
          </a:p>
        </p:txBody>
      </p:sp>
      <p:sp>
        <p:nvSpPr>
          <p:cNvPr id="52229" name="Line 5">
            <a:extLst>
              <a:ext uri="{FF2B5EF4-FFF2-40B4-BE49-F238E27FC236}">
                <a16:creationId xmlns:a16="http://schemas.microsoft.com/office/drawing/2014/main" id="{9941B71C-DEA3-47EF-928F-C2B76755D72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59113" y="3789363"/>
            <a:ext cx="2089150" cy="576262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3DDC6081-1EFD-4CF4-B931-A0C14C3F80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2"/>
    </mc:Choice>
    <mc:Fallback xmlns="">
      <p:transition spd="slow" advTm="16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8F2AE275-8641-41F5-999A-FF353BC7F0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赋值表达式</a:t>
            </a:r>
          </a:p>
        </p:txBody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17AE6DFB-C92C-45CA-87AF-C2C770031A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Tree expr1(int tok)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static char stop[] = { IF, ID, 0 };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Tree p = expr2();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 sz="2000">
              <a:solidFill>
                <a:srgbClr val="0000FF"/>
              </a:solidFill>
              <a:latin typeface="Tahom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if (t == '='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|| (prec[t] &gt;=  6 &amp;&amp; prec[t] &lt;=  8)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|| (prec[t] &gt;= 11 &amp;&amp; prec[t] &lt;= 13))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int op = t;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t = gettok();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if (oper[op] == ASGN)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p = asgntree(ASGN, p, value(expr1(0)));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else</a:t>
            </a:r>
          </a:p>
        </p:txBody>
      </p:sp>
      <p:sp>
        <p:nvSpPr>
          <p:cNvPr id="53252" name="Text Box 4">
            <a:extLst>
              <a:ext uri="{FF2B5EF4-FFF2-40B4-BE49-F238E27FC236}">
                <a16:creationId xmlns:a16="http://schemas.microsoft.com/office/drawing/2014/main" id="{3D59A4F2-A2F6-4FEE-968F-67F17DB71B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2725" y="1773238"/>
            <a:ext cx="2159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条件表达式</a:t>
            </a:r>
          </a:p>
        </p:txBody>
      </p:sp>
      <p:sp>
        <p:nvSpPr>
          <p:cNvPr id="53253" name="Line 5">
            <a:extLst>
              <a:ext uri="{FF2B5EF4-FFF2-40B4-BE49-F238E27FC236}">
                <a16:creationId xmlns:a16="http://schemas.microsoft.com/office/drawing/2014/main" id="{7FF36EE9-C8D6-4CA5-B3CE-F015FA4437E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5375" y="2062163"/>
            <a:ext cx="1728788" cy="71437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3254" name="Text Box 6">
            <a:extLst>
              <a:ext uri="{FF2B5EF4-FFF2-40B4-BE49-F238E27FC236}">
                <a16:creationId xmlns:a16="http://schemas.microsoft.com/office/drawing/2014/main" id="{EC58D6B9-372C-49B9-8394-26F6EFC3F0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3663" y="3213100"/>
            <a:ext cx="2159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多重赋值</a:t>
            </a:r>
          </a:p>
        </p:txBody>
      </p:sp>
      <p:sp>
        <p:nvSpPr>
          <p:cNvPr id="53255" name="Line 7">
            <a:extLst>
              <a:ext uri="{FF2B5EF4-FFF2-40B4-BE49-F238E27FC236}">
                <a16:creationId xmlns:a16="http://schemas.microsoft.com/office/drawing/2014/main" id="{3F4B5A90-8C17-4E3B-8C47-E201C801E94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77050" y="3716338"/>
            <a:ext cx="71438" cy="792162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45A0EAA-CA99-4D2F-86FE-1DB46EA8A45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63800" y="3140280"/>
              <a:ext cx="2833200" cy="498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45A0EAA-CA99-4D2F-86FE-1DB46EA8A4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54440" y="3130920"/>
                <a:ext cx="2851920" cy="516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5A22A61-82AE-4B42-AC77-CAEB4E74F6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75"/>
    </mc:Choice>
    <mc:Fallback xmlns="">
      <p:transition spd="slow" advTm="17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7015D598-A621-49C5-AB6E-8355F019B2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赋值表达式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35C066DC-C6BD-41C2-A1E1-A2217D3B0A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	expect('=');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	p = incr(op, p, expr1(0));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if (tok)	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test(tok, stop);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return p;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2000">
              <a:solidFill>
                <a:srgbClr val="0000FF"/>
              </a:solidFill>
              <a:latin typeface="Tahoma" panose="020B0604030504040204" pitchFamily="34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Tree incr(int op, Tree v, Tree e) 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return asgntree(ASGN, v, (*optree[op])(oper[op], v, e));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2000">
              <a:solidFill>
                <a:srgbClr val="0000FF"/>
              </a:solidFill>
              <a:latin typeface="Tahoma" panose="020B0604030504040204" pitchFamily="34" charset="0"/>
            </a:endParaRPr>
          </a:p>
        </p:txBody>
      </p:sp>
      <p:sp>
        <p:nvSpPr>
          <p:cNvPr id="54276" name="Text Box 4">
            <a:extLst>
              <a:ext uri="{FF2B5EF4-FFF2-40B4-BE49-F238E27FC236}">
                <a16:creationId xmlns:a16="http://schemas.microsoft.com/office/drawing/2014/main" id="{16B44C37-61A6-4620-8307-FF66DC5D7A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92150"/>
            <a:ext cx="18002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>
                <a:solidFill>
                  <a:srgbClr val="FF3300"/>
                </a:solidFill>
              </a:rPr>
              <a:t>“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运算</a:t>
            </a:r>
            <a:r>
              <a:rPr lang="zh-CN" altLang="en-US" sz="2400">
                <a:solidFill>
                  <a:srgbClr val="FF3300"/>
                </a:solidFill>
              </a:rPr>
              <a:t>”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赋值</a:t>
            </a:r>
          </a:p>
        </p:txBody>
      </p:sp>
      <p:sp>
        <p:nvSpPr>
          <p:cNvPr id="54277" name="Line 5">
            <a:extLst>
              <a:ext uri="{FF2B5EF4-FFF2-40B4-BE49-F238E27FC236}">
                <a16:creationId xmlns:a16="http://schemas.microsoft.com/office/drawing/2014/main" id="{E9872D61-2297-44AF-8C33-6274A9359A7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48263" y="1052513"/>
            <a:ext cx="2089150" cy="647700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278" name="Line 6">
            <a:extLst>
              <a:ext uri="{FF2B5EF4-FFF2-40B4-BE49-F238E27FC236}">
                <a16:creationId xmlns:a16="http://schemas.microsoft.com/office/drawing/2014/main" id="{34749274-7EC4-47A4-8A3E-6AB8A2C0170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43663" y="1125538"/>
            <a:ext cx="1008062" cy="3671887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279" name="Text Box 7">
            <a:extLst>
              <a:ext uri="{FF2B5EF4-FFF2-40B4-BE49-F238E27FC236}">
                <a16:creationId xmlns:a16="http://schemas.microsoft.com/office/drawing/2014/main" id="{84747E64-20EC-49A4-99B5-C16B144BCF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638" y="2924175"/>
            <a:ext cx="2447925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根据不同的运算符创建相应的语法树</a:t>
            </a:r>
          </a:p>
        </p:txBody>
      </p:sp>
      <p:sp>
        <p:nvSpPr>
          <p:cNvPr id="54280" name="Line 8">
            <a:extLst>
              <a:ext uri="{FF2B5EF4-FFF2-40B4-BE49-F238E27FC236}">
                <a16:creationId xmlns:a16="http://schemas.microsoft.com/office/drawing/2014/main" id="{C323252B-925E-4AE7-99AF-61A8D7C78644}"/>
              </a:ext>
            </a:extLst>
          </p:cNvPr>
          <p:cNvSpPr>
            <a:spLocks noChangeShapeType="1"/>
          </p:cNvSpPr>
          <p:nvPr/>
        </p:nvSpPr>
        <p:spPr bwMode="auto">
          <a:xfrm>
            <a:off x="5076825" y="3573463"/>
            <a:ext cx="142875" cy="1584325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5BE8F4F-A4AA-4B8E-8DB0-E7EE412EB7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9"/>
    </mc:Choice>
    <mc:Fallback xmlns="">
      <p:transition spd="slow" advTm="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427FC9F6-37A7-45B0-B677-3367F8E566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二元表达式</a:t>
            </a:r>
          </a:p>
        </p:txBody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F294092C-D925-40AB-86DB-7E0E4261AA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void expr3(int k) 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if (k &gt; 13)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unary();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else 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expr3(k + 1);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while (pret[t] == k) 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t = gettok();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expr3(k + 1);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2000">
              <a:solidFill>
                <a:srgbClr val="0000FF"/>
              </a:solidFill>
              <a:latin typeface="Tahoma" panose="020B0604030504040204" pitchFamily="34" charset="0"/>
            </a:endParaRPr>
          </a:p>
        </p:txBody>
      </p:sp>
      <p:sp>
        <p:nvSpPr>
          <p:cNvPr id="55300" name="Text Box 4">
            <a:extLst>
              <a:ext uri="{FF2B5EF4-FFF2-40B4-BE49-F238E27FC236}">
                <a16:creationId xmlns:a16="http://schemas.microsoft.com/office/drawing/2014/main" id="{C335B3F2-E883-463F-9CFC-DCED7A2F57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620713"/>
            <a:ext cx="37449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运算符（表达式）优先级</a:t>
            </a:r>
          </a:p>
        </p:txBody>
      </p:sp>
      <p:sp>
        <p:nvSpPr>
          <p:cNvPr id="55301" name="Line 5">
            <a:extLst>
              <a:ext uri="{FF2B5EF4-FFF2-40B4-BE49-F238E27FC236}">
                <a16:creationId xmlns:a16="http://schemas.microsoft.com/office/drawing/2014/main" id="{35D2D800-71C9-4304-B2E7-EDA12E64471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16238" y="836613"/>
            <a:ext cx="2232025" cy="576262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5302" name="Text Box 7">
            <a:extLst>
              <a:ext uri="{FF2B5EF4-FFF2-40B4-BE49-F238E27FC236}">
                <a16:creationId xmlns:a16="http://schemas.microsoft.com/office/drawing/2014/main" id="{582537A2-639A-4BDD-BDAE-2FB8BAD52A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5125" y="1341438"/>
            <a:ext cx="4968875" cy="1370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不妨：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k</a:t>
            </a:r>
            <a:r>
              <a:rPr lang="en-US" altLang="zh-CN" sz="2400">
                <a:solidFill>
                  <a:srgbClr val="FF3300"/>
                </a:solidFill>
              </a:rPr>
              <a:t>——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+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、－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, k+1</a:t>
            </a:r>
            <a:r>
              <a:rPr lang="en-US" altLang="zh-CN" sz="2400">
                <a:solidFill>
                  <a:srgbClr val="FF3300"/>
                </a:solidFill>
              </a:rPr>
              <a:t>——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*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、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/</a:t>
            </a:r>
          </a:p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加减法表达式的结构</a:t>
            </a:r>
            <a:r>
              <a:rPr lang="en-US" altLang="zh-CN" sz="2400">
                <a:solidFill>
                  <a:srgbClr val="FF3300"/>
                </a:solidFill>
              </a:rPr>
              <a:t>——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乘除法表达式（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term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）通过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+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、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-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连接的序列</a:t>
            </a:r>
          </a:p>
        </p:txBody>
      </p:sp>
      <p:sp>
        <p:nvSpPr>
          <p:cNvPr id="55303" name="Line 8">
            <a:extLst>
              <a:ext uri="{FF2B5EF4-FFF2-40B4-BE49-F238E27FC236}">
                <a16:creationId xmlns:a16="http://schemas.microsoft.com/office/drawing/2014/main" id="{7815204D-5980-4926-8911-0BA25707071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32363" y="2708275"/>
            <a:ext cx="1368425" cy="288925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A0BF69D-BAB1-4066-8B64-6321AE0E612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446560" y="3346200"/>
              <a:ext cx="1689120" cy="673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A0BF69D-BAB1-4066-8B64-6321AE0E61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37200" y="3336840"/>
                <a:ext cx="1707840" cy="86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86F5C3D-52D6-403C-A3E8-3EB5B9A559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76"/>
    </mc:Choice>
    <mc:Fallback xmlns="">
      <p:transition spd="slow" advTm="12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F9B23E86-D5D9-43C2-BE5B-E7BACCB411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4.4.8  </a:t>
            </a:r>
            <a:r>
              <a:rPr lang="zh-CN" altLang="en-US"/>
              <a:t>预测分析法的错误恢复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D1E5DD41-2D86-4177-8000-AD2A2C586D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3733800"/>
            <a:ext cx="7772400" cy="2819400"/>
          </a:xfrm>
        </p:spPr>
        <p:txBody>
          <a:bodyPr/>
          <a:lstStyle/>
          <a:p>
            <a:pPr marL="609600" indent="-609600" eaLnBrk="1" hangingPunct="1"/>
            <a:r>
              <a:rPr lang="zh-CN" altLang="en-US" sz="2800"/>
              <a:t>何时发生错误？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/>
              <a:t>X</a:t>
            </a:r>
            <a:r>
              <a:rPr lang="en-US" altLang="zh-CN" sz="2400">
                <a:cs typeface="Times New Roman" panose="02020603050405020304" pitchFamily="18" charset="0"/>
              </a:rPr>
              <a:t>∈</a:t>
            </a:r>
            <a:r>
              <a:rPr lang="en-US" altLang="zh-CN" sz="2400"/>
              <a:t>T</a:t>
            </a:r>
            <a:r>
              <a:rPr lang="zh-CN" altLang="en-US" sz="2400"/>
              <a:t>，</a:t>
            </a:r>
            <a:r>
              <a:rPr lang="en-US" altLang="zh-CN" sz="2400"/>
              <a:t>X</a:t>
            </a:r>
            <a:r>
              <a:rPr lang="en-US" altLang="zh-CN" sz="2400">
                <a:ea typeface="Arial Unicode MS" pitchFamily="34" charset="-122"/>
              </a:rPr>
              <a:t>≠</a:t>
            </a:r>
            <a:r>
              <a:rPr lang="zh-CN" altLang="en-US" sz="2400"/>
              <a:t>输入符号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/>
              <a:t>X</a:t>
            </a:r>
            <a:r>
              <a:rPr lang="en-US" altLang="zh-CN" sz="2400">
                <a:cs typeface="Times New Roman" panose="02020603050405020304" pitchFamily="18" charset="0"/>
              </a:rPr>
              <a:t>∈N</a:t>
            </a:r>
            <a:r>
              <a:rPr lang="en-US" altLang="zh-CN" sz="2400"/>
              <a:t>T</a:t>
            </a:r>
            <a:r>
              <a:rPr lang="zh-CN" altLang="en-US" sz="2400"/>
              <a:t>，</a:t>
            </a:r>
            <a:r>
              <a:rPr lang="en-US" altLang="zh-CN" sz="2400"/>
              <a:t>M[X, </a:t>
            </a:r>
            <a:r>
              <a:rPr lang="zh-CN" altLang="en-US" sz="2400"/>
              <a:t>输入符号</a:t>
            </a:r>
            <a:r>
              <a:rPr lang="en-US" altLang="zh-CN" sz="2400"/>
              <a:t>]</a:t>
            </a:r>
            <a:r>
              <a:rPr lang="zh-CN" altLang="en-US" sz="2400"/>
              <a:t>为空</a:t>
            </a:r>
          </a:p>
          <a:p>
            <a:pPr marL="609600" indent="-609600" eaLnBrk="1" hangingPunct="1"/>
            <a:r>
              <a:rPr lang="zh-CN" altLang="en-US" sz="2800"/>
              <a:t>两种策略：</a:t>
            </a:r>
            <a:r>
              <a:rPr lang="en-US" altLang="zh-CN" sz="2800"/>
              <a:t>Panic</a:t>
            </a:r>
            <a:r>
              <a:rPr lang="zh-CN" altLang="en-US" sz="2800"/>
              <a:t>模式、短语级恢复</a:t>
            </a:r>
          </a:p>
        </p:txBody>
      </p:sp>
      <p:grpSp>
        <p:nvGrpSpPr>
          <p:cNvPr id="37892" name="Group 4">
            <a:extLst>
              <a:ext uri="{FF2B5EF4-FFF2-40B4-BE49-F238E27FC236}">
                <a16:creationId xmlns:a16="http://schemas.microsoft.com/office/drawing/2014/main" id="{8A2BDF35-80F2-4008-B3A0-F68FD4CC1C58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1314450"/>
            <a:ext cx="6096000" cy="2384425"/>
            <a:chOff x="1056" y="768"/>
            <a:chExt cx="3840" cy="1600"/>
          </a:xfrm>
        </p:grpSpPr>
        <p:grpSp>
          <p:nvGrpSpPr>
            <p:cNvPr id="37893" name="Group 5">
              <a:extLst>
                <a:ext uri="{FF2B5EF4-FFF2-40B4-BE49-F238E27FC236}">
                  <a16:creationId xmlns:a16="http://schemas.microsoft.com/office/drawing/2014/main" id="{D2786824-4D02-4B1C-89E3-09CC5EDB6B9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96" y="768"/>
              <a:ext cx="960" cy="243"/>
              <a:chOff x="2064" y="1344"/>
              <a:chExt cx="960" cy="243"/>
            </a:xfrm>
          </p:grpSpPr>
          <p:sp>
            <p:nvSpPr>
              <p:cNvPr id="37908" name="Text Box 6">
                <a:extLst>
                  <a:ext uri="{FF2B5EF4-FFF2-40B4-BE49-F238E27FC236}">
                    <a16:creationId xmlns:a16="http://schemas.microsoft.com/office/drawing/2014/main" id="{7060C5C6-FD32-4376-A499-CBC809B1C86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64" y="1344"/>
                <a:ext cx="192" cy="2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endParaRPr kumimoji="0" lang="zh-CN" altLang="zh-CN" sz="1600" b="1"/>
              </a:p>
            </p:txBody>
          </p:sp>
          <p:sp>
            <p:nvSpPr>
              <p:cNvPr id="37909" name="Text Box 7">
                <a:extLst>
                  <a:ext uri="{FF2B5EF4-FFF2-40B4-BE49-F238E27FC236}">
                    <a16:creationId xmlns:a16="http://schemas.microsoft.com/office/drawing/2014/main" id="{F3C56D84-E1BB-4300-B4A7-452A5E19271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256" y="1344"/>
                <a:ext cx="192" cy="2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a</a:t>
                </a:r>
              </a:p>
            </p:txBody>
          </p:sp>
          <p:sp>
            <p:nvSpPr>
              <p:cNvPr id="37910" name="Text Box 8">
                <a:extLst>
                  <a:ext uri="{FF2B5EF4-FFF2-40B4-BE49-F238E27FC236}">
                    <a16:creationId xmlns:a16="http://schemas.microsoft.com/office/drawing/2014/main" id="{14BB2DD7-6B55-49BB-8846-D7D2658D3CE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48" y="1344"/>
                <a:ext cx="192" cy="2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+</a:t>
                </a:r>
              </a:p>
            </p:txBody>
          </p:sp>
          <p:sp>
            <p:nvSpPr>
              <p:cNvPr id="37911" name="Text Box 9">
                <a:extLst>
                  <a:ext uri="{FF2B5EF4-FFF2-40B4-BE49-F238E27FC236}">
                    <a16:creationId xmlns:a16="http://schemas.microsoft.com/office/drawing/2014/main" id="{765733AB-91C9-42A2-B792-EB11BB46A2F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40" y="1344"/>
                <a:ext cx="192" cy="2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b</a:t>
                </a:r>
              </a:p>
            </p:txBody>
          </p:sp>
          <p:sp>
            <p:nvSpPr>
              <p:cNvPr id="37912" name="Text Box 10">
                <a:extLst>
                  <a:ext uri="{FF2B5EF4-FFF2-40B4-BE49-F238E27FC236}">
                    <a16:creationId xmlns:a16="http://schemas.microsoft.com/office/drawing/2014/main" id="{BB97BD20-9C8A-4BD0-872D-DA8AA5B62BD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32" y="1344"/>
                <a:ext cx="192" cy="2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</a:t>
                </a:r>
              </a:p>
            </p:txBody>
          </p:sp>
        </p:grpSp>
        <p:grpSp>
          <p:nvGrpSpPr>
            <p:cNvPr id="37894" name="Group 11">
              <a:extLst>
                <a:ext uri="{FF2B5EF4-FFF2-40B4-BE49-F238E27FC236}">
                  <a16:creationId xmlns:a16="http://schemas.microsoft.com/office/drawing/2014/main" id="{2EC4980E-B7B4-4C29-AAF5-10730C848C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80" y="1344"/>
              <a:ext cx="192" cy="963"/>
              <a:chOff x="2880" y="2832"/>
              <a:chExt cx="192" cy="963"/>
            </a:xfrm>
          </p:grpSpPr>
          <p:sp>
            <p:nvSpPr>
              <p:cNvPr id="37904" name="Text Box 12">
                <a:extLst>
                  <a:ext uri="{FF2B5EF4-FFF2-40B4-BE49-F238E27FC236}">
                    <a16:creationId xmlns:a16="http://schemas.microsoft.com/office/drawing/2014/main" id="{8488E624-F0F3-46E8-BF72-279F0F0383B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80" y="3072"/>
                <a:ext cx="192" cy="2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Y</a:t>
                </a:r>
              </a:p>
            </p:txBody>
          </p:sp>
          <p:sp>
            <p:nvSpPr>
              <p:cNvPr id="37905" name="Text Box 13">
                <a:extLst>
                  <a:ext uri="{FF2B5EF4-FFF2-40B4-BE49-F238E27FC236}">
                    <a16:creationId xmlns:a16="http://schemas.microsoft.com/office/drawing/2014/main" id="{BB8AFE55-F479-4612-B3EF-89E18EDE673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80" y="2832"/>
                <a:ext cx="192" cy="2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X</a:t>
                </a:r>
              </a:p>
            </p:txBody>
          </p:sp>
          <p:sp>
            <p:nvSpPr>
              <p:cNvPr id="37906" name="Text Box 14">
                <a:extLst>
                  <a:ext uri="{FF2B5EF4-FFF2-40B4-BE49-F238E27FC236}">
                    <a16:creationId xmlns:a16="http://schemas.microsoft.com/office/drawing/2014/main" id="{9113E4A3-645A-4513-8778-6CCA9A08EBA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80" y="3552"/>
                <a:ext cx="192" cy="2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</a:t>
                </a:r>
              </a:p>
            </p:txBody>
          </p:sp>
          <p:sp>
            <p:nvSpPr>
              <p:cNvPr id="37907" name="Text Box 15">
                <a:extLst>
                  <a:ext uri="{FF2B5EF4-FFF2-40B4-BE49-F238E27FC236}">
                    <a16:creationId xmlns:a16="http://schemas.microsoft.com/office/drawing/2014/main" id="{D08C7EF1-5E5C-4259-9F86-46927B1214F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80" y="3313"/>
                <a:ext cx="192" cy="2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Z</a:t>
                </a:r>
              </a:p>
            </p:txBody>
          </p:sp>
        </p:grpSp>
        <p:sp>
          <p:nvSpPr>
            <p:cNvPr id="37895" name="Text Box 16">
              <a:extLst>
                <a:ext uri="{FF2B5EF4-FFF2-40B4-BE49-F238E27FC236}">
                  <a16:creationId xmlns:a16="http://schemas.microsoft.com/office/drawing/2014/main" id="{775C1DEA-0E33-48C9-A8D5-FF14DAE610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768"/>
              <a:ext cx="528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Input</a:t>
              </a:r>
            </a:p>
          </p:txBody>
        </p:sp>
        <p:sp>
          <p:nvSpPr>
            <p:cNvPr id="37896" name="Text Box 17">
              <a:extLst>
                <a:ext uri="{FF2B5EF4-FFF2-40B4-BE49-F238E27FC236}">
                  <a16:creationId xmlns:a16="http://schemas.microsoft.com/office/drawing/2014/main" id="{DF992DA8-7DB1-46A6-A8AD-1E2E78A4BA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2" y="1296"/>
              <a:ext cx="1344" cy="44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Predictive Parsing Program</a:t>
              </a:r>
            </a:p>
          </p:txBody>
        </p:sp>
        <p:sp>
          <p:nvSpPr>
            <p:cNvPr id="37897" name="Text Box 18">
              <a:extLst>
                <a:ext uri="{FF2B5EF4-FFF2-40B4-BE49-F238E27FC236}">
                  <a16:creationId xmlns:a16="http://schemas.microsoft.com/office/drawing/2014/main" id="{D2BAEA2D-D9A6-4A64-A20C-6BCB14B32D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6" y="1344"/>
              <a:ext cx="528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Stack</a:t>
              </a:r>
            </a:p>
          </p:txBody>
        </p:sp>
        <p:sp>
          <p:nvSpPr>
            <p:cNvPr id="37898" name="Text Box 19">
              <a:extLst>
                <a:ext uri="{FF2B5EF4-FFF2-40B4-BE49-F238E27FC236}">
                  <a16:creationId xmlns:a16="http://schemas.microsoft.com/office/drawing/2014/main" id="{271C7CA2-B7A4-4C79-B76B-8A9628DC1F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76" y="1344"/>
              <a:ext cx="720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Output</a:t>
              </a:r>
            </a:p>
          </p:txBody>
        </p:sp>
        <p:sp>
          <p:nvSpPr>
            <p:cNvPr id="37899" name="Text Box 20">
              <a:extLst>
                <a:ext uri="{FF2B5EF4-FFF2-40B4-BE49-F238E27FC236}">
                  <a16:creationId xmlns:a16="http://schemas.microsoft.com/office/drawing/2014/main" id="{168C5052-3FA7-4554-873A-4B80AB5424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2" y="1920"/>
              <a:ext cx="1344" cy="44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Parsing Table M[A,a]</a:t>
              </a:r>
            </a:p>
          </p:txBody>
        </p:sp>
        <p:sp>
          <p:nvSpPr>
            <p:cNvPr id="37900" name="Line 21">
              <a:extLst>
                <a:ext uri="{FF2B5EF4-FFF2-40B4-BE49-F238E27FC236}">
                  <a16:creationId xmlns:a16="http://schemas.microsoft.com/office/drawing/2014/main" id="{65E4600D-71DD-4B3C-AA28-25A3181216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76" y="1008"/>
              <a:ext cx="0" cy="28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7901" name="Line 22">
              <a:extLst>
                <a:ext uri="{FF2B5EF4-FFF2-40B4-BE49-F238E27FC236}">
                  <a16:creationId xmlns:a16="http://schemas.microsoft.com/office/drawing/2014/main" id="{D5690453-F8E5-441E-93E4-1845910F6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72" y="1440"/>
              <a:ext cx="48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7902" name="Line 23">
              <a:extLst>
                <a:ext uri="{FF2B5EF4-FFF2-40B4-BE49-F238E27FC236}">
                  <a16:creationId xmlns:a16="http://schemas.microsoft.com/office/drawing/2014/main" id="{F1C13A9A-C127-4CBA-ABAA-704EA65B0F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6" y="1728"/>
              <a:ext cx="0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7903" name="Line 24">
              <a:extLst>
                <a:ext uri="{FF2B5EF4-FFF2-40B4-BE49-F238E27FC236}">
                  <a16:creationId xmlns:a16="http://schemas.microsoft.com/office/drawing/2014/main" id="{B9EF0487-1EBA-48E0-86A3-26A8E07A07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6" y="1488"/>
              <a:ext cx="48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F3F4B64-FEAC-4A24-8629-DF368C2FBF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64"/>
    </mc:Choice>
    <mc:Fallback xmlns="">
      <p:transition spd="slow" advTm="68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AE2C540E-729A-42A8-B5DF-3EE0775E01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消除递归</a:t>
            </a:r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C4DBFF28-0ECF-484D-B67A-627632BCD3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void expr3(int k) 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int k1;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unary();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for (k1 = prec[t]; k1 &gt;= k; k1--)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while (pret[t] == k1) 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t = gettok();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expr3(k1 + 1);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2000">
              <a:solidFill>
                <a:srgbClr val="0000FF"/>
              </a:solidFill>
              <a:latin typeface="Tahoma" panose="020B060403050404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B34D648-7279-441B-ABFD-14442073E91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32000" y="2959920"/>
              <a:ext cx="2103480" cy="496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B34D648-7279-441B-ABFD-14442073E9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22640" y="2950560"/>
                <a:ext cx="2122200" cy="684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F6E1A90-808E-46E6-9796-E6BDF61399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67"/>
    </mc:Choice>
    <mc:Fallback xmlns="">
      <p:transition spd="slow" advTm="5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8C3D3BAA-9CAB-4B9B-8330-EFB731F130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自顶向下分析</a:t>
            </a:r>
            <a:r>
              <a:rPr lang="en-US" altLang="zh-CN"/>
              <a:t>——</a:t>
            </a:r>
            <a:r>
              <a:rPr lang="zh-CN" altLang="en-US"/>
              <a:t>总结</a:t>
            </a:r>
          </a:p>
        </p:txBody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6C1E8B0A-49E6-4FF3-AB95-ACB15D5EF6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已经研究了上下文无关文法、语言理论及与语法分析的关系</a:t>
            </a:r>
          </a:p>
          <a:p>
            <a:pPr eaLnBrk="1" hangingPunct="1"/>
            <a:r>
              <a:rPr lang="zh-CN" altLang="en-US"/>
              <a:t>关键：重写文法适应分析方法需求</a:t>
            </a:r>
          </a:p>
          <a:p>
            <a:pPr eaLnBrk="1" hangingPunct="1"/>
            <a:r>
              <a:rPr lang="zh-CN" altLang="en-US"/>
              <a:t>自顶向下分析方法</a:t>
            </a:r>
          </a:p>
          <a:p>
            <a:pPr lvl="1" eaLnBrk="1" hangingPunct="1"/>
            <a:r>
              <a:rPr lang="zh-CN" altLang="en-US"/>
              <a:t>平凡方法：状态转换图 </a:t>
            </a:r>
            <a:r>
              <a:rPr lang="en-US" altLang="zh-CN"/>
              <a:t>&amp; </a:t>
            </a:r>
            <a:r>
              <a:rPr lang="zh-CN" altLang="en-US"/>
              <a:t>递归</a:t>
            </a:r>
          </a:p>
          <a:p>
            <a:pPr lvl="1" eaLnBrk="1" hangingPunct="1"/>
            <a:r>
              <a:rPr lang="zh-CN" altLang="en-US"/>
              <a:t>高效方法：表驱动</a:t>
            </a:r>
          </a:p>
          <a:p>
            <a:pPr eaLnBrk="1" hangingPunct="1"/>
            <a:r>
              <a:rPr lang="zh-CN" altLang="en-US"/>
              <a:t>缺点：不是所有文法满足</a:t>
            </a:r>
            <a:r>
              <a:rPr lang="en-US" altLang="zh-CN"/>
              <a:t>LL(1)</a:t>
            </a:r>
            <a:r>
              <a:rPr lang="zh-CN" altLang="en-US"/>
              <a:t>要求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B3B6815-A7E9-4BA3-B3FA-735AECEB0E0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77040" y="1715400"/>
              <a:ext cx="4722120" cy="33822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B3B6815-A7E9-4BA3-B3FA-735AECEB0E0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67680" y="1706040"/>
                <a:ext cx="4740840" cy="3400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5D64ACB-28D0-49AF-8949-B0B2D32036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395"/>
    </mc:Choice>
    <mc:Fallback xmlns="">
      <p:transition spd="slow" advTm="1253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4F841A57-150C-49C7-9F96-C60FD4F734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Panic</a:t>
            </a:r>
            <a:r>
              <a:rPr lang="zh-CN" altLang="en-US"/>
              <a:t>模式恢复策略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B7ED93EF-C8C7-470C-AEF5-9F5ADD88D1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marL="609600" indent="-609600" eaLnBrk="1" hangingPunct="1"/>
            <a:r>
              <a:rPr lang="zh-CN" altLang="en-US" sz="2800"/>
              <a:t>考虑</a:t>
            </a:r>
            <a:r>
              <a:rPr lang="en-US" altLang="zh-CN" sz="2800"/>
              <a:t>NT</a:t>
            </a:r>
            <a:r>
              <a:rPr lang="zh-CN" altLang="en-US" sz="2800"/>
              <a:t>的同步单词集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/>
              <a:t>FOLLOW(A)——</a:t>
            </a:r>
            <a:r>
              <a:rPr lang="zh-CN" altLang="en-US" sz="2400"/>
              <a:t>略过</a:t>
            </a:r>
            <a:r>
              <a:rPr lang="en-US" altLang="zh-CN" sz="2400"/>
              <a:t>A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将</a:t>
            </a:r>
            <a:r>
              <a:rPr lang="zh-CN" altLang="en-US" sz="2400">
                <a:solidFill>
                  <a:srgbClr val="FF3300"/>
                </a:solidFill>
                <a:ea typeface="黑体" panose="02010609060101010101" pitchFamily="49" charset="-122"/>
              </a:rPr>
              <a:t>高层结构</a:t>
            </a:r>
            <a:r>
              <a:rPr lang="zh-CN" altLang="en-US" sz="2400"/>
              <a:t>的开始符号</a:t>
            </a:r>
            <a:r>
              <a:rPr lang="zh-CN" altLang="en-US" sz="2400">
                <a:sym typeface="Wingdings" panose="05000000000000000000" pitchFamily="2" charset="2"/>
              </a:rPr>
              <a:t>作为</a:t>
            </a:r>
            <a:r>
              <a:rPr lang="zh-CN" altLang="en-US" sz="2400">
                <a:solidFill>
                  <a:srgbClr val="FF3300"/>
                </a:solidFill>
                <a:ea typeface="黑体" panose="02010609060101010101" pitchFamily="49" charset="-122"/>
                <a:sym typeface="Wingdings" panose="05000000000000000000" pitchFamily="2" charset="2"/>
              </a:rPr>
              <a:t>低层结构</a:t>
            </a:r>
            <a:r>
              <a:rPr lang="zh-CN" altLang="en-US" sz="2400">
                <a:sym typeface="Wingdings" panose="05000000000000000000" pitchFamily="2" charset="2"/>
              </a:rPr>
              <a:t>的同步集：</a:t>
            </a:r>
            <a:r>
              <a:rPr lang="zh-CN" altLang="en-US" sz="2400">
                <a:solidFill>
                  <a:srgbClr val="FF3300"/>
                </a:solidFill>
                <a:ea typeface="黑体" panose="02010609060101010101" pitchFamily="49" charset="-122"/>
                <a:sym typeface="Wingdings" panose="05000000000000000000" pitchFamily="2" charset="2"/>
              </a:rPr>
              <a:t>语句</a:t>
            </a:r>
            <a:r>
              <a:rPr lang="zh-CN" altLang="en-US" sz="2400">
                <a:sym typeface="Wingdings" panose="05000000000000000000" pitchFamily="2" charset="2"/>
              </a:rPr>
              <a:t>的开始关键字</a:t>
            </a:r>
            <a:r>
              <a:rPr lang="en-US" altLang="zh-CN" sz="2400">
                <a:sym typeface="Wingdings" panose="05000000000000000000" pitchFamily="2" charset="2"/>
              </a:rPr>
              <a:t>——</a:t>
            </a:r>
            <a:r>
              <a:rPr lang="zh-CN" altLang="en-US" sz="2400">
                <a:solidFill>
                  <a:srgbClr val="FF3300"/>
                </a:solidFill>
                <a:ea typeface="黑体" panose="02010609060101010101" pitchFamily="49" charset="-122"/>
                <a:sym typeface="Wingdings" panose="05000000000000000000" pitchFamily="2" charset="2"/>
              </a:rPr>
              <a:t>表达式</a:t>
            </a:r>
            <a:r>
              <a:rPr lang="zh-CN" altLang="en-US" sz="2400">
                <a:sym typeface="Wingdings" panose="05000000000000000000" pitchFamily="2" charset="2"/>
              </a:rPr>
              <a:t>的同步集，处理赋值语句漏掉分号情况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>
                <a:sym typeface="Wingdings" panose="05000000000000000000" pitchFamily="2" charset="2"/>
              </a:rPr>
              <a:t>FIRST(A)——</a:t>
            </a:r>
            <a:r>
              <a:rPr lang="zh-CN" altLang="en-US" sz="2400">
                <a:sym typeface="Wingdings" panose="05000000000000000000" pitchFamily="2" charset="2"/>
              </a:rPr>
              <a:t>重新开始分析</a:t>
            </a:r>
            <a:r>
              <a:rPr lang="en-US" altLang="zh-CN" sz="2400">
                <a:sym typeface="Wingdings" panose="05000000000000000000" pitchFamily="2" charset="2"/>
              </a:rPr>
              <a:t>A</a:t>
            </a:r>
          </a:p>
          <a:p>
            <a:pPr marL="609600" indent="-609600" eaLnBrk="1" hangingPunct="1"/>
            <a:r>
              <a:rPr lang="zh-CN" altLang="en-US" sz="2800"/>
              <a:t>其他方法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 startAt="4"/>
            </a:pPr>
            <a:r>
              <a:rPr kumimoji="0" lang="zh-CN" altLang="en-US" sz="2400">
                <a:sym typeface="Symbol" panose="05050102010706020507" pitchFamily="18" charset="2"/>
              </a:rPr>
              <a:t>若</a:t>
            </a:r>
            <a:r>
              <a:rPr kumimoji="0" lang="en-US" altLang="zh-CN" sz="2400">
                <a:sym typeface="Symbol" panose="05050102010706020507" pitchFamily="18" charset="2"/>
              </a:rPr>
              <a:t>A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 sz="2400">
                <a:sym typeface="Symbol" panose="05050102010706020507" pitchFamily="18" charset="2"/>
              </a:rPr>
              <a:t>，使用它</a:t>
            </a:r>
            <a:r>
              <a:rPr kumimoji="0" lang="en-US" altLang="zh-CN" sz="2400">
                <a:sym typeface="Symbol" panose="05050102010706020507" pitchFamily="18" charset="2"/>
              </a:rPr>
              <a:t>——</a:t>
            </a:r>
            <a:r>
              <a:rPr kumimoji="0" lang="zh-CN" altLang="en-US" sz="2400">
                <a:sym typeface="Symbol" panose="05050102010706020507" pitchFamily="18" charset="2"/>
              </a:rPr>
              <a:t>推迟错误，减少</a:t>
            </a:r>
            <a:r>
              <a:rPr kumimoji="0" lang="en-US" altLang="zh-CN" sz="2400">
                <a:sym typeface="Symbol" panose="05050102010706020507" pitchFamily="18" charset="2"/>
              </a:rPr>
              <a:t>NT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 startAt="4"/>
            </a:pPr>
            <a:r>
              <a:rPr kumimoji="0" lang="zh-CN" altLang="en-US" sz="2400">
                <a:sym typeface="Symbol" panose="05050102010706020507" pitchFamily="18" charset="2"/>
              </a:rPr>
              <a:t>若</a:t>
            </a:r>
            <a:r>
              <a:rPr kumimoji="0" lang="en-US" altLang="zh-CN" sz="2400">
                <a:sym typeface="Symbol" panose="05050102010706020507" pitchFamily="18" charset="2"/>
              </a:rPr>
              <a:t>T</a:t>
            </a:r>
            <a:r>
              <a:rPr kumimoji="0" lang="zh-CN" altLang="en-US" sz="2400">
                <a:sym typeface="Symbol" panose="05050102010706020507" pitchFamily="18" charset="2"/>
              </a:rPr>
              <a:t>不匹配，可弹出它，报告应插入符号</a:t>
            </a:r>
            <a:r>
              <a:rPr kumimoji="0" lang="en-US" altLang="zh-CN" sz="2400">
                <a:sym typeface="Symbol" panose="05050102010706020507" pitchFamily="18" charset="2"/>
              </a:rPr>
              <a:t>——</a:t>
            </a:r>
            <a:r>
              <a:rPr kumimoji="0" lang="zh-CN" altLang="en-US" sz="2400">
                <a:sym typeface="Symbol" panose="05050102010706020507" pitchFamily="18" charset="2"/>
              </a:rPr>
              <a:t>同步集设置为所有其他单词</a:t>
            </a:r>
          </a:p>
        </p:txBody>
      </p:sp>
      <p:sp>
        <p:nvSpPr>
          <p:cNvPr id="38916" name="Text Box 4">
            <a:extLst>
              <a:ext uri="{FF2B5EF4-FFF2-40B4-BE49-F238E27FC236}">
                <a16:creationId xmlns:a16="http://schemas.microsoft.com/office/drawing/2014/main" id="{65C4D96F-8B3B-4AC1-84E8-02A8BF7C0E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3200" y="4343400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*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AB708C2-A3DF-4B68-ABD4-B1EC407AE78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73760" y="95400"/>
              <a:ext cx="7033320" cy="3958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AB708C2-A3DF-4B68-ABD4-B1EC407AE7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64400" y="86040"/>
                <a:ext cx="7052040" cy="3977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CF18F5C-B256-4D86-B6B0-CC8B3662DB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304"/>
    </mc:Choice>
    <mc:Fallback xmlns="">
      <p:transition spd="slow" advTm="226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3532B833-FE9C-4012-868B-32D4B508C3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4.20</a:t>
            </a:r>
          </a:p>
        </p:txBody>
      </p:sp>
      <p:grpSp>
        <p:nvGrpSpPr>
          <p:cNvPr id="39939" name="Group 4">
            <a:extLst>
              <a:ext uri="{FF2B5EF4-FFF2-40B4-BE49-F238E27FC236}">
                <a16:creationId xmlns:a16="http://schemas.microsoft.com/office/drawing/2014/main" id="{0ABCE554-FCBD-4E30-83CF-C673B352FA60}"/>
              </a:ext>
            </a:extLst>
          </p:cNvPr>
          <p:cNvGrpSpPr>
            <a:grpSpLocks/>
          </p:cNvGrpSpPr>
          <p:nvPr/>
        </p:nvGrpSpPr>
        <p:grpSpPr bwMode="auto">
          <a:xfrm>
            <a:off x="7924800" y="2211388"/>
            <a:ext cx="1066800" cy="366712"/>
            <a:chOff x="1728" y="3360"/>
            <a:chExt cx="672" cy="231"/>
          </a:xfrm>
        </p:grpSpPr>
        <p:sp>
          <p:nvSpPr>
            <p:cNvPr id="40018" name="Text Box 5">
              <a:extLst>
                <a:ext uri="{FF2B5EF4-FFF2-40B4-BE49-F238E27FC236}">
                  <a16:creationId xmlns:a16="http://schemas.microsoft.com/office/drawing/2014/main" id="{02EE11E7-D2BD-45D3-BCF3-89E8EEFD60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3360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>
                  <a:solidFill>
                    <a:srgbClr val="FF3300"/>
                  </a:solidFill>
                </a:rPr>
                <a:t>sync</a:t>
              </a:r>
            </a:p>
          </p:txBody>
        </p:sp>
        <p:sp>
          <p:nvSpPr>
            <p:cNvPr id="40019" name="Line 6">
              <a:extLst>
                <a:ext uri="{FF2B5EF4-FFF2-40B4-BE49-F238E27FC236}">
                  <a16:creationId xmlns:a16="http://schemas.microsoft.com/office/drawing/2014/main" id="{7EC5A301-D0C5-48A6-AB91-11DB9F79CC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6" y="3552"/>
              <a:ext cx="384" cy="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9940" name="Group 7">
            <a:extLst>
              <a:ext uri="{FF2B5EF4-FFF2-40B4-BE49-F238E27FC236}">
                <a16:creationId xmlns:a16="http://schemas.microsoft.com/office/drawing/2014/main" id="{AFC65084-5BA1-431F-867E-4294EE783538}"/>
              </a:ext>
            </a:extLst>
          </p:cNvPr>
          <p:cNvGrpSpPr>
            <a:grpSpLocks/>
          </p:cNvGrpSpPr>
          <p:nvPr/>
        </p:nvGrpSpPr>
        <p:grpSpPr bwMode="auto">
          <a:xfrm>
            <a:off x="7924800" y="2973388"/>
            <a:ext cx="1066800" cy="366712"/>
            <a:chOff x="1728" y="3360"/>
            <a:chExt cx="672" cy="231"/>
          </a:xfrm>
        </p:grpSpPr>
        <p:sp>
          <p:nvSpPr>
            <p:cNvPr id="40016" name="Text Box 8">
              <a:extLst>
                <a:ext uri="{FF2B5EF4-FFF2-40B4-BE49-F238E27FC236}">
                  <a16:creationId xmlns:a16="http://schemas.microsoft.com/office/drawing/2014/main" id="{AB162A9D-7286-45E8-9B7A-636C90A630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3360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>
                  <a:solidFill>
                    <a:srgbClr val="FF3300"/>
                  </a:solidFill>
                </a:rPr>
                <a:t>sync</a:t>
              </a:r>
            </a:p>
          </p:txBody>
        </p:sp>
        <p:sp>
          <p:nvSpPr>
            <p:cNvPr id="40017" name="Line 9">
              <a:extLst>
                <a:ext uri="{FF2B5EF4-FFF2-40B4-BE49-F238E27FC236}">
                  <a16:creationId xmlns:a16="http://schemas.microsoft.com/office/drawing/2014/main" id="{D0FB5484-CE3C-4FEB-B8C2-26BE11E2AD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6" y="3552"/>
              <a:ext cx="384" cy="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9941" name="Group 10">
            <a:extLst>
              <a:ext uri="{FF2B5EF4-FFF2-40B4-BE49-F238E27FC236}">
                <a16:creationId xmlns:a16="http://schemas.microsoft.com/office/drawing/2014/main" id="{41762789-61D8-485C-8714-F0619F833898}"/>
              </a:ext>
            </a:extLst>
          </p:cNvPr>
          <p:cNvGrpSpPr>
            <a:grpSpLocks/>
          </p:cNvGrpSpPr>
          <p:nvPr/>
        </p:nvGrpSpPr>
        <p:grpSpPr bwMode="auto">
          <a:xfrm>
            <a:off x="914400" y="1449388"/>
            <a:ext cx="7848600" cy="2667000"/>
            <a:chOff x="720" y="2400"/>
            <a:chExt cx="4944" cy="1680"/>
          </a:xfrm>
        </p:grpSpPr>
        <p:grpSp>
          <p:nvGrpSpPr>
            <p:cNvPr id="39972" name="Group 11">
              <a:extLst>
                <a:ext uri="{FF2B5EF4-FFF2-40B4-BE49-F238E27FC236}">
                  <a16:creationId xmlns:a16="http://schemas.microsoft.com/office/drawing/2014/main" id="{882ECFDD-ECB1-44D9-91F7-2FE54953BD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20" y="2400"/>
              <a:ext cx="4944" cy="1680"/>
              <a:chOff x="720" y="2400"/>
              <a:chExt cx="4944" cy="1680"/>
            </a:xfrm>
          </p:grpSpPr>
          <p:sp>
            <p:nvSpPr>
              <p:cNvPr id="40000" name="Line 12">
                <a:extLst>
                  <a:ext uri="{FF2B5EF4-FFF2-40B4-BE49-F238E27FC236}">
                    <a16:creationId xmlns:a16="http://schemas.microsoft.com/office/drawing/2014/main" id="{8A9B1D0E-12B4-4A2F-B3CD-27BF3658E4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240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01" name="Line 13">
                <a:extLst>
                  <a:ext uri="{FF2B5EF4-FFF2-40B4-BE49-F238E27FC236}">
                    <a16:creationId xmlns:a16="http://schemas.microsoft.com/office/drawing/2014/main" id="{1362BF65-03FA-4545-BB5C-0BB1BD78B5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2448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02" name="Line 14">
                <a:extLst>
                  <a:ext uri="{FF2B5EF4-FFF2-40B4-BE49-F238E27FC236}">
                    <a16:creationId xmlns:a16="http://schemas.microsoft.com/office/drawing/2014/main" id="{343F86BA-B563-4077-9EE5-51D5EF6991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40" y="2688"/>
                <a:ext cx="4223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03" name="Line 15">
                <a:extLst>
                  <a:ext uri="{FF2B5EF4-FFF2-40B4-BE49-F238E27FC236}">
                    <a16:creationId xmlns:a16="http://schemas.microsoft.com/office/drawing/2014/main" id="{EA009F8D-900E-4CD9-888B-0B351C0632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288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04" name="Line 16">
                <a:extLst>
                  <a:ext uri="{FF2B5EF4-FFF2-40B4-BE49-F238E27FC236}">
                    <a16:creationId xmlns:a16="http://schemas.microsoft.com/office/drawing/2014/main" id="{BC81F7CC-8F0E-47D0-A4C6-3FFA27DFBA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408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05" name="Line 17">
                <a:extLst>
                  <a:ext uri="{FF2B5EF4-FFF2-40B4-BE49-F238E27FC236}">
                    <a16:creationId xmlns:a16="http://schemas.microsoft.com/office/drawing/2014/main" id="{74A04EA3-8197-4865-956F-BEEFE44C5A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64" y="2400"/>
                <a:ext cx="0" cy="168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06" name="Line 18">
                <a:extLst>
                  <a:ext uri="{FF2B5EF4-FFF2-40B4-BE49-F238E27FC236}">
                    <a16:creationId xmlns:a16="http://schemas.microsoft.com/office/drawing/2014/main" id="{E8094867-69C8-407F-B9FE-2791FD686C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40" y="2448"/>
                <a:ext cx="0" cy="163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07" name="Line 19">
                <a:extLst>
                  <a:ext uri="{FF2B5EF4-FFF2-40B4-BE49-F238E27FC236}">
                    <a16:creationId xmlns:a16="http://schemas.microsoft.com/office/drawing/2014/main" id="{3A61E76C-299C-49DE-B0D0-0228ECF96D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60" y="2688"/>
                <a:ext cx="0" cy="13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08" name="Line 20">
                <a:extLst>
                  <a:ext uri="{FF2B5EF4-FFF2-40B4-BE49-F238E27FC236}">
                    <a16:creationId xmlns:a16="http://schemas.microsoft.com/office/drawing/2014/main" id="{B5AC2D90-3AF9-4786-B408-CC25D2FC3DC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00" y="2688"/>
                <a:ext cx="0" cy="13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09" name="Line 21">
                <a:extLst>
                  <a:ext uri="{FF2B5EF4-FFF2-40B4-BE49-F238E27FC236}">
                    <a16:creationId xmlns:a16="http://schemas.microsoft.com/office/drawing/2014/main" id="{44628031-F468-4C5A-B3DE-31AC4B5286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20" y="2688"/>
                <a:ext cx="0" cy="13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10" name="Line 22">
                <a:extLst>
                  <a:ext uri="{FF2B5EF4-FFF2-40B4-BE49-F238E27FC236}">
                    <a16:creationId xmlns:a16="http://schemas.microsoft.com/office/drawing/2014/main" id="{6F33551D-1446-4D20-8638-9238AC5877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92" y="2688"/>
                <a:ext cx="0" cy="13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11" name="Line 23">
                <a:extLst>
                  <a:ext uri="{FF2B5EF4-FFF2-40B4-BE49-F238E27FC236}">
                    <a16:creationId xmlns:a16="http://schemas.microsoft.com/office/drawing/2014/main" id="{4043365E-3D27-4B7E-8099-E6CCCC03E1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0" y="2688"/>
                <a:ext cx="0" cy="13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12" name="Line 24">
                <a:extLst>
                  <a:ext uri="{FF2B5EF4-FFF2-40B4-BE49-F238E27FC236}">
                    <a16:creationId xmlns:a16="http://schemas.microsoft.com/office/drawing/2014/main" id="{6734BDE4-C138-4CB2-A3A5-770DE7CB17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312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13" name="Line 25">
                <a:extLst>
                  <a:ext uri="{FF2B5EF4-FFF2-40B4-BE49-F238E27FC236}">
                    <a16:creationId xmlns:a16="http://schemas.microsoft.com/office/drawing/2014/main" id="{8A22E2CD-C5EE-4CA1-A084-99322F6529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336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14" name="Line 26">
                <a:extLst>
                  <a:ext uri="{FF2B5EF4-FFF2-40B4-BE49-F238E27FC236}">
                    <a16:creationId xmlns:a16="http://schemas.microsoft.com/office/drawing/2014/main" id="{0DCBBDF0-F23B-4541-B8D8-81120E4A61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360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015" name="Line 27">
                <a:extLst>
                  <a:ext uri="{FF2B5EF4-FFF2-40B4-BE49-F238E27FC236}">
                    <a16:creationId xmlns:a16="http://schemas.microsoft.com/office/drawing/2014/main" id="{097B7126-6CE0-460C-8070-058BC6C439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20" y="3840"/>
                <a:ext cx="494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39973" name="Text Box 28">
              <a:extLst>
                <a:ext uri="{FF2B5EF4-FFF2-40B4-BE49-F238E27FC236}">
                  <a16:creationId xmlns:a16="http://schemas.microsoft.com/office/drawing/2014/main" id="{7A6C4864-82F1-42B7-8700-1A9C92EA0D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2544"/>
              <a:ext cx="67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Non-terminal</a:t>
              </a:r>
            </a:p>
          </p:txBody>
        </p:sp>
        <p:sp>
          <p:nvSpPr>
            <p:cNvPr id="39974" name="Text Box 29">
              <a:extLst>
                <a:ext uri="{FF2B5EF4-FFF2-40B4-BE49-F238E27FC236}">
                  <a16:creationId xmlns:a16="http://schemas.microsoft.com/office/drawing/2014/main" id="{06DA62C7-F4E4-4CDF-8E54-8B9FEFD235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36" y="2448"/>
              <a:ext cx="211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INPUT SYMBOL</a:t>
              </a:r>
            </a:p>
          </p:txBody>
        </p:sp>
        <p:sp>
          <p:nvSpPr>
            <p:cNvPr id="39975" name="Text Box 30">
              <a:extLst>
                <a:ext uri="{FF2B5EF4-FFF2-40B4-BE49-F238E27FC236}">
                  <a16:creationId xmlns:a16="http://schemas.microsoft.com/office/drawing/2014/main" id="{CAC1E0E1-84AA-4CCF-B981-ACB361CB54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4" y="2688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id</a:t>
              </a:r>
            </a:p>
          </p:txBody>
        </p:sp>
        <p:sp>
          <p:nvSpPr>
            <p:cNvPr id="39976" name="Text Box 31">
              <a:extLst>
                <a:ext uri="{FF2B5EF4-FFF2-40B4-BE49-F238E27FC236}">
                  <a16:creationId xmlns:a16="http://schemas.microsoft.com/office/drawing/2014/main" id="{2DD8695B-5113-4E64-B025-574B6511D4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4" y="2688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+</a:t>
              </a:r>
            </a:p>
          </p:txBody>
        </p:sp>
        <p:sp>
          <p:nvSpPr>
            <p:cNvPr id="39977" name="Text Box 32">
              <a:extLst>
                <a:ext uri="{FF2B5EF4-FFF2-40B4-BE49-F238E27FC236}">
                  <a16:creationId xmlns:a16="http://schemas.microsoft.com/office/drawing/2014/main" id="{42799A09-E3C1-47D8-B6F3-2972EA7582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4" y="2688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*</a:t>
              </a:r>
            </a:p>
          </p:txBody>
        </p:sp>
        <p:sp>
          <p:nvSpPr>
            <p:cNvPr id="39978" name="Text Box 33">
              <a:extLst>
                <a:ext uri="{FF2B5EF4-FFF2-40B4-BE49-F238E27FC236}">
                  <a16:creationId xmlns:a16="http://schemas.microsoft.com/office/drawing/2014/main" id="{A16FBB5A-E6A3-4AC7-979B-305A9A12FC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4" y="2688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(</a:t>
              </a:r>
            </a:p>
          </p:txBody>
        </p:sp>
        <p:sp>
          <p:nvSpPr>
            <p:cNvPr id="39979" name="Text Box 34">
              <a:extLst>
                <a:ext uri="{FF2B5EF4-FFF2-40B4-BE49-F238E27FC236}">
                  <a16:creationId xmlns:a16="http://schemas.microsoft.com/office/drawing/2014/main" id="{1F6E4655-557A-4562-B641-0231FFF61F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6" y="2688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)</a:t>
              </a:r>
            </a:p>
          </p:txBody>
        </p:sp>
        <p:sp>
          <p:nvSpPr>
            <p:cNvPr id="39980" name="Text Box 35">
              <a:extLst>
                <a:ext uri="{FF2B5EF4-FFF2-40B4-BE49-F238E27FC236}">
                  <a16:creationId xmlns:a16="http://schemas.microsoft.com/office/drawing/2014/main" id="{26F2C638-28E0-44EA-A100-02F7ECF4E3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88" y="2688"/>
              <a:ext cx="43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$</a:t>
              </a:r>
            </a:p>
          </p:txBody>
        </p:sp>
        <p:sp>
          <p:nvSpPr>
            <p:cNvPr id="39981" name="Text Box 36">
              <a:extLst>
                <a:ext uri="{FF2B5EF4-FFF2-40B4-BE49-F238E27FC236}">
                  <a16:creationId xmlns:a16="http://schemas.microsoft.com/office/drawing/2014/main" id="{8F608417-3186-49FE-AD14-68EA238BF3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2880"/>
              <a:ext cx="5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</a:t>
              </a:r>
            </a:p>
          </p:txBody>
        </p:sp>
        <p:sp>
          <p:nvSpPr>
            <p:cNvPr id="39982" name="Text Box 37">
              <a:extLst>
                <a:ext uri="{FF2B5EF4-FFF2-40B4-BE49-F238E27FC236}">
                  <a16:creationId xmlns:a16="http://schemas.microsoft.com/office/drawing/2014/main" id="{0BD6258A-FE7F-4A04-88E0-BB982E5DEF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3120"/>
              <a:ext cx="5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E’</a:t>
              </a:r>
            </a:p>
          </p:txBody>
        </p:sp>
        <p:sp>
          <p:nvSpPr>
            <p:cNvPr id="39983" name="Text Box 38">
              <a:extLst>
                <a:ext uri="{FF2B5EF4-FFF2-40B4-BE49-F238E27FC236}">
                  <a16:creationId xmlns:a16="http://schemas.microsoft.com/office/drawing/2014/main" id="{141FA58A-7189-45BE-90C5-D90DDD2D4F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3360"/>
              <a:ext cx="5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</a:t>
              </a:r>
            </a:p>
          </p:txBody>
        </p:sp>
        <p:sp>
          <p:nvSpPr>
            <p:cNvPr id="39984" name="Text Box 39">
              <a:extLst>
                <a:ext uri="{FF2B5EF4-FFF2-40B4-BE49-F238E27FC236}">
                  <a16:creationId xmlns:a16="http://schemas.microsoft.com/office/drawing/2014/main" id="{125D97FC-423E-4EF7-A82E-A7CD8CFEE2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3600"/>
              <a:ext cx="5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T’</a:t>
              </a:r>
            </a:p>
          </p:txBody>
        </p:sp>
        <p:sp>
          <p:nvSpPr>
            <p:cNvPr id="39985" name="Text Box 40">
              <a:extLst>
                <a:ext uri="{FF2B5EF4-FFF2-40B4-BE49-F238E27FC236}">
                  <a16:creationId xmlns:a16="http://schemas.microsoft.com/office/drawing/2014/main" id="{45F33A4F-FC3B-4A97-A52C-D3C93A7BF4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3840"/>
              <a:ext cx="5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F</a:t>
              </a:r>
            </a:p>
          </p:txBody>
        </p:sp>
        <p:sp>
          <p:nvSpPr>
            <p:cNvPr id="39986" name="Text Box 41">
              <a:extLst>
                <a:ext uri="{FF2B5EF4-FFF2-40B4-BE49-F238E27FC236}">
                  <a16:creationId xmlns:a16="http://schemas.microsoft.com/office/drawing/2014/main" id="{CAAD255E-0171-43FE-B6EA-29B2013061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0" y="288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TE’</a:t>
              </a:r>
              <a:endParaRPr kumimoji="0" lang="en-US" altLang="zh-CN" sz="1800" b="1"/>
            </a:p>
          </p:txBody>
        </p:sp>
        <p:sp>
          <p:nvSpPr>
            <p:cNvPr id="39987" name="Text Box 42">
              <a:extLst>
                <a:ext uri="{FF2B5EF4-FFF2-40B4-BE49-F238E27FC236}">
                  <a16:creationId xmlns:a16="http://schemas.microsoft.com/office/drawing/2014/main" id="{38A1E2C8-F2D7-4398-8D33-4CF79F3591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0" y="336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FT’</a:t>
              </a:r>
              <a:endParaRPr kumimoji="0" lang="en-US" altLang="zh-CN" sz="1800" b="1"/>
            </a:p>
          </p:txBody>
        </p:sp>
        <p:sp>
          <p:nvSpPr>
            <p:cNvPr id="39988" name="Text Box 43">
              <a:extLst>
                <a:ext uri="{FF2B5EF4-FFF2-40B4-BE49-F238E27FC236}">
                  <a16:creationId xmlns:a16="http://schemas.microsoft.com/office/drawing/2014/main" id="{F9B639F3-B498-463D-8A94-3A7D20C05D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0" y="384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F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id</a:t>
              </a:r>
              <a:endParaRPr kumimoji="0" lang="en-US" altLang="zh-CN" sz="1800" b="1"/>
            </a:p>
          </p:txBody>
        </p:sp>
        <p:sp>
          <p:nvSpPr>
            <p:cNvPr id="39989" name="Text Box 44">
              <a:extLst>
                <a:ext uri="{FF2B5EF4-FFF2-40B4-BE49-F238E27FC236}">
                  <a16:creationId xmlns:a16="http://schemas.microsoft.com/office/drawing/2014/main" id="{8662D455-8203-4D2E-A31F-C7E4DEB20A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2" y="3120"/>
              <a:ext cx="76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+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TE’</a:t>
              </a:r>
              <a:endParaRPr kumimoji="0" lang="en-US" altLang="zh-CN" sz="1800" b="1"/>
            </a:p>
          </p:txBody>
        </p:sp>
        <p:sp>
          <p:nvSpPr>
            <p:cNvPr id="39990" name="Text Box 45">
              <a:extLst>
                <a:ext uri="{FF2B5EF4-FFF2-40B4-BE49-F238E27FC236}">
                  <a16:creationId xmlns:a16="http://schemas.microsoft.com/office/drawing/2014/main" id="{AFCD1D1F-705A-4F5E-9CE5-1CB3BF74D3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0" y="360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 </a:t>
              </a:r>
              <a:r>
                <a:rPr kumimoji="0" lang="en-US" altLang="zh-CN" sz="1800" b="1">
                  <a:solidFill>
                    <a:schemeClr val="accent2"/>
                  </a:solidFill>
                  <a:latin typeface="Symbol" panose="05050102010706020507" pitchFamily="18" charset="2"/>
                  <a:sym typeface="Symbol" panose="05050102010706020507" pitchFamily="18" charset="2"/>
                </a:rPr>
                <a:t>e</a:t>
              </a:r>
            </a:p>
          </p:txBody>
        </p:sp>
        <p:sp>
          <p:nvSpPr>
            <p:cNvPr id="39991" name="Text Box 46">
              <a:extLst>
                <a:ext uri="{FF2B5EF4-FFF2-40B4-BE49-F238E27FC236}">
                  <a16:creationId xmlns:a16="http://schemas.microsoft.com/office/drawing/2014/main" id="{2340350C-6F70-4C1D-938E-FC3ECCBB46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0" y="360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*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FT’</a:t>
              </a:r>
              <a:endParaRPr kumimoji="0" lang="en-US" altLang="zh-CN" sz="1800" b="1"/>
            </a:p>
          </p:txBody>
        </p:sp>
        <p:sp>
          <p:nvSpPr>
            <p:cNvPr id="39992" name="Text Box 47">
              <a:extLst>
                <a:ext uri="{FF2B5EF4-FFF2-40B4-BE49-F238E27FC236}">
                  <a16:creationId xmlns:a16="http://schemas.microsoft.com/office/drawing/2014/main" id="{97FB534C-22D3-4BAC-8703-412B102383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" y="384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F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(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E</a:t>
              </a:r>
              <a:r>
                <a:rPr kumimoji="0" lang="en-US" altLang="zh-CN" sz="1800" b="1">
                  <a:solidFill>
                    <a:schemeClr val="accent2"/>
                  </a:solidFill>
                  <a:sym typeface="Symbol" panose="05050102010706020507" pitchFamily="18" charset="2"/>
                </a:rPr>
                <a:t>)</a:t>
              </a:r>
              <a:endParaRPr kumimoji="0" lang="en-US" altLang="zh-CN" sz="1800" b="1"/>
            </a:p>
          </p:txBody>
        </p:sp>
        <p:sp>
          <p:nvSpPr>
            <p:cNvPr id="39993" name="Text Box 48">
              <a:extLst>
                <a:ext uri="{FF2B5EF4-FFF2-40B4-BE49-F238E27FC236}">
                  <a16:creationId xmlns:a16="http://schemas.microsoft.com/office/drawing/2014/main" id="{771B7971-D451-431B-9C92-94FFC68D5B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" y="336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FT’</a:t>
              </a:r>
              <a:endParaRPr kumimoji="0" lang="en-US" altLang="zh-CN" sz="1800" b="1"/>
            </a:p>
          </p:txBody>
        </p:sp>
        <p:sp>
          <p:nvSpPr>
            <p:cNvPr id="39994" name="Text Box 49">
              <a:extLst>
                <a:ext uri="{FF2B5EF4-FFF2-40B4-BE49-F238E27FC236}">
                  <a16:creationId xmlns:a16="http://schemas.microsoft.com/office/drawing/2014/main" id="{B998CAC4-EAA5-46C0-AFCC-61A51C3FF7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" y="288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TE’</a:t>
              </a:r>
              <a:endParaRPr kumimoji="0" lang="en-US" altLang="zh-CN" sz="1800" b="1"/>
            </a:p>
          </p:txBody>
        </p:sp>
        <p:sp>
          <p:nvSpPr>
            <p:cNvPr id="39995" name="Text Box 50">
              <a:extLst>
                <a:ext uri="{FF2B5EF4-FFF2-40B4-BE49-F238E27FC236}">
                  <a16:creationId xmlns:a16="http://schemas.microsoft.com/office/drawing/2014/main" id="{F44000CA-8CC4-42EC-9DDF-542DB72DC5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72" y="360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 </a:t>
              </a:r>
              <a:r>
                <a:rPr kumimoji="0" lang="en-US" altLang="zh-CN" sz="1800" b="1">
                  <a:solidFill>
                    <a:schemeClr val="accent2"/>
                  </a:solidFill>
                  <a:latin typeface="Symbol" panose="05050102010706020507" pitchFamily="18" charset="2"/>
                  <a:sym typeface="Symbol" panose="05050102010706020507" pitchFamily="18" charset="2"/>
                </a:rPr>
                <a:t>e</a:t>
              </a:r>
            </a:p>
          </p:txBody>
        </p:sp>
        <p:sp>
          <p:nvSpPr>
            <p:cNvPr id="39996" name="Text Box 51">
              <a:extLst>
                <a:ext uri="{FF2B5EF4-FFF2-40B4-BE49-F238E27FC236}">
                  <a16:creationId xmlns:a16="http://schemas.microsoft.com/office/drawing/2014/main" id="{B8534ADA-1373-49DA-A76A-1C50AFA8CD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72" y="312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</a:t>
              </a:r>
              <a:r>
                <a:rPr kumimoji="0" lang="en-US" altLang="zh-CN" sz="1800" b="1">
                  <a:solidFill>
                    <a:schemeClr val="accent2"/>
                  </a:solidFill>
                  <a:latin typeface="Symbol" panose="05050102010706020507" pitchFamily="18" charset="2"/>
                  <a:sym typeface="Symbol" panose="05050102010706020507" pitchFamily="18" charset="2"/>
                </a:rPr>
                <a:t>e</a:t>
              </a:r>
            </a:p>
          </p:txBody>
        </p:sp>
        <p:sp>
          <p:nvSpPr>
            <p:cNvPr id="39997" name="Text Box 52">
              <a:extLst>
                <a:ext uri="{FF2B5EF4-FFF2-40B4-BE49-F238E27FC236}">
                  <a16:creationId xmlns:a16="http://schemas.microsoft.com/office/drawing/2014/main" id="{67FEE0EB-59EE-46D0-8068-E3E9078400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44" y="312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E’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 </a:t>
              </a:r>
              <a:r>
                <a:rPr kumimoji="0" lang="en-US" altLang="zh-CN" sz="1800" b="1">
                  <a:solidFill>
                    <a:schemeClr val="accent2"/>
                  </a:solidFill>
                  <a:latin typeface="Symbol" panose="05050102010706020507" pitchFamily="18" charset="2"/>
                  <a:sym typeface="Symbol" panose="05050102010706020507" pitchFamily="18" charset="2"/>
                </a:rPr>
                <a:t>e</a:t>
              </a:r>
            </a:p>
          </p:txBody>
        </p:sp>
        <p:sp>
          <p:nvSpPr>
            <p:cNvPr id="39998" name="Text Box 53">
              <a:extLst>
                <a:ext uri="{FF2B5EF4-FFF2-40B4-BE49-F238E27FC236}">
                  <a16:creationId xmlns:a16="http://schemas.microsoft.com/office/drawing/2014/main" id="{21C419C3-C29F-4386-91CC-F74BB3B231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44" y="3600"/>
              <a:ext cx="7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T’</a:t>
              </a:r>
              <a:r>
                <a:rPr kumimoji="0" lang="en-US" altLang="zh-CN" sz="1800" b="1">
                  <a:sym typeface="Symbol" panose="05050102010706020507" pitchFamily="18" charset="2"/>
                </a:rPr>
                <a:t> </a:t>
              </a:r>
              <a:r>
                <a:rPr kumimoji="0" lang="en-US" altLang="zh-CN" sz="1800" b="1">
                  <a:solidFill>
                    <a:schemeClr val="accent2"/>
                  </a:solidFill>
                  <a:latin typeface="Symbol" panose="05050102010706020507" pitchFamily="18" charset="2"/>
                  <a:sym typeface="Symbol" panose="05050102010706020507" pitchFamily="18" charset="2"/>
                </a:rPr>
                <a:t>e</a:t>
              </a:r>
            </a:p>
          </p:txBody>
        </p:sp>
        <p:sp>
          <p:nvSpPr>
            <p:cNvPr id="39999" name="Line 54">
              <a:extLst>
                <a:ext uri="{FF2B5EF4-FFF2-40B4-BE49-F238E27FC236}">
                  <a16:creationId xmlns:a16="http://schemas.microsoft.com/office/drawing/2014/main" id="{E50300C4-ED60-441E-BCAD-4EC43AE498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2400"/>
              <a:ext cx="0" cy="168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9942" name="Group 55">
            <a:extLst>
              <a:ext uri="{FF2B5EF4-FFF2-40B4-BE49-F238E27FC236}">
                <a16:creationId xmlns:a16="http://schemas.microsoft.com/office/drawing/2014/main" id="{2004BC4E-0EC3-4D71-810A-D02B134B65B4}"/>
              </a:ext>
            </a:extLst>
          </p:cNvPr>
          <p:cNvGrpSpPr>
            <a:grpSpLocks/>
          </p:cNvGrpSpPr>
          <p:nvPr/>
        </p:nvGrpSpPr>
        <p:grpSpPr bwMode="auto">
          <a:xfrm>
            <a:off x="3276600" y="2973388"/>
            <a:ext cx="1066800" cy="366712"/>
            <a:chOff x="1728" y="3360"/>
            <a:chExt cx="672" cy="231"/>
          </a:xfrm>
        </p:grpSpPr>
        <p:sp>
          <p:nvSpPr>
            <p:cNvPr id="39970" name="Text Box 56">
              <a:extLst>
                <a:ext uri="{FF2B5EF4-FFF2-40B4-BE49-F238E27FC236}">
                  <a16:creationId xmlns:a16="http://schemas.microsoft.com/office/drawing/2014/main" id="{FF63E95E-0117-4A1C-B70A-7F9E573100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3360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>
                  <a:solidFill>
                    <a:srgbClr val="FF3300"/>
                  </a:solidFill>
                </a:rPr>
                <a:t>sync</a:t>
              </a:r>
            </a:p>
          </p:txBody>
        </p:sp>
        <p:sp>
          <p:nvSpPr>
            <p:cNvPr id="39971" name="Line 57">
              <a:extLst>
                <a:ext uri="{FF2B5EF4-FFF2-40B4-BE49-F238E27FC236}">
                  <a16:creationId xmlns:a16="http://schemas.microsoft.com/office/drawing/2014/main" id="{858D8C79-6137-414A-807A-91F2DD023A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6" y="3552"/>
              <a:ext cx="384" cy="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9943" name="Group 58">
            <a:extLst>
              <a:ext uri="{FF2B5EF4-FFF2-40B4-BE49-F238E27FC236}">
                <a16:creationId xmlns:a16="http://schemas.microsoft.com/office/drawing/2014/main" id="{F9524A6C-B441-42A9-8FAC-1CAB88D07A12}"/>
              </a:ext>
            </a:extLst>
          </p:cNvPr>
          <p:cNvGrpSpPr>
            <a:grpSpLocks/>
          </p:cNvGrpSpPr>
          <p:nvPr/>
        </p:nvGrpSpPr>
        <p:grpSpPr bwMode="auto">
          <a:xfrm>
            <a:off x="3352800" y="3735388"/>
            <a:ext cx="1066800" cy="366712"/>
            <a:chOff x="1728" y="3360"/>
            <a:chExt cx="672" cy="231"/>
          </a:xfrm>
        </p:grpSpPr>
        <p:sp>
          <p:nvSpPr>
            <p:cNvPr id="39968" name="Text Box 59">
              <a:extLst>
                <a:ext uri="{FF2B5EF4-FFF2-40B4-BE49-F238E27FC236}">
                  <a16:creationId xmlns:a16="http://schemas.microsoft.com/office/drawing/2014/main" id="{64E1B4C4-62C4-4742-91AF-D42B40A160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3360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>
                  <a:solidFill>
                    <a:srgbClr val="FF3300"/>
                  </a:solidFill>
                </a:rPr>
                <a:t>sync</a:t>
              </a:r>
            </a:p>
          </p:txBody>
        </p:sp>
        <p:sp>
          <p:nvSpPr>
            <p:cNvPr id="39969" name="Line 60">
              <a:extLst>
                <a:ext uri="{FF2B5EF4-FFF2-40B4-BE49-F238E27FC236}">
                  <a16:creationId xmlns:a16="http://schemas.microsoft.com/office/drawing/2014/main" id="{63C4AE70-5291-4016-BC4D-4006F9485C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6" y="3552"/>
              <a:ext cx="384" cy="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9944" name="Group 61">
            <a:extLst>
              <a:ext uri="{FF2B5EF4-FFF2-40B4-BE49-F238E27FC236}">
                <a16:creationId xmlns:a16="http://schemas.microsoft.com/office/drawing/2014/main" id="{FD8060DB-34EC-407B-B0B5-23E7BE375CB9}"/>
              </a:ext>
            </a:extLst>
          </p:cNvPr>
          <p:cNvGrpSpPr>
            <a:grpSpLocks/>
          </p:cNvGrpSpPr>
          <p:nvPr/>
        </p:nvGrpSpPr>
        <p:grpSpPr bwMode="auto">
          <a:xfrm>
            <a:off x="4495800" y="3735388"/>
            <a:ext cx="1066800" cy="366712"/>
            <a:chOff x="1728" y="3360"/>
            <a:chExt cx="672" cy="231"/>
          </a:xfrm>
        </p:grpSpPr>
        <p:sp>
          <p:nvSpPr>
            <p:cNvPr id="39966" name="Text Box 62">
              <a:extLst>
                <a:ext uri="{FF2B5EF4-FFF2-40B4-BE49-F238E27FC236}">
                  <a16:creationId xmlns:a16="http://schemas.microsoft.com/office/drawing/2014/main" id="{A9CDA0C6-D583-4823-BE53-DD32B99D6F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3360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>
                  <a:solidFill>
                    <a:srgbClr val="FF3300"/>
                  </a:solidFill>
                </a:rPr>
                <a:t>sync</a:t>
              </a:r>
            </a:p>
          </p:txBody>
        </p:sp>
        <p:sp>
          <p:nvSpPr>
            <p:cNvPr id="39967" name="Line 63">
              <a:extLst>
                <a:ext uri="{FF2B5EF4-FFF2-40B4-BE49-F238E27FC236}">
                  <a16:creationId xmlns:a16="http://schemas.microsoft.com/office/drawing/2014/main" id="{4E098CA6-88D7-48C8-9854-9C4CAD4878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6" y="3552"/>
              <a:ext cx="384" cy="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9945" name="Text Box 64">
            <a:extLst>
              <a:ext uri="{FF2B5EF4-FFF2-40B4-BE49-F238E27FC236}">
                <a16:creationId xmlns:a16="http://schemas.microsoft.com/office/drawing/2014/main" id="{63C540BF-FC78-464A-A1F5-9FB152769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2973388"/>
            <a:ext cx="10668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>
                <a:solidFill>
                  <a:srgbClr val="FF3300"/>
                </a:solidFill>
              </a:rPr>
              <a:t>sync</a:t>
            </a:r>
          </a:p>
        </p:txBody>
      </p:sp>
      <p:sp>
        <p:nvSpPr>
          <p:cNvPr id="39946" name="Line 65">
            <a:extLst>
              <a:ext uri="{FF2B5EF4-FFF2-40B4-BE49-F238E27FC236}">
                <a16:creationId xmlns:a16="http://schemas.microsoft.com/office/drawing/2014/main" id="{E4FF49C1-26F5-4659-8010-6717FD03C155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3278188"/>
            <a:ext cx="609600" cy="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9947" name="Group 66">
            <a:extLst>
              <a:ext uri="{FF2B5EF4-FFF2-40B4-BE49-F238E27FC236}">
                <a16:creationId xmlns:a16="http://schemas.microsoft.com/office/drawing/2014/main" id="{1F2BA22A-ABBD-4EF8-817E-1A94579A3F6E}"/>
              </a:ext>
            </a:extLst>
          </p:cNvPr>
          <p:cNvGrpSpPr>
            <a:grpSpLocks/>
          </p:cNvGrpSpPr>
          <p:nvPr/>
        </p:nvGrpSpPr>
        <p:grpSpPr bwMode="auto">
          <a:xfrm>
            <a:off x="6781800" y="2211388"/>
            <a:ext cx="1066800" cy="366712"/>
            <a:chOff x="1728" y="3360"/>
            <a:chExt cx="672" cy="231"/>
          </a:xfrm>
        </p:grpSpPr>
        <p:sp>
          <p:nvSpPr>
            <p:cNvPr id="39964" name="Text Box 67">
              <a:extLst>
                <a:ext uri="{FF2B5EF4-FFF2-40B4-BE49-F238E27FC236}">
                  <a16:creationId xmlns:a16="http://schemas.microsoft.com/office/drawing/2014/main" id="{D277379B-326E-4AED-A7FD-4B83E86840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3360"/>
              <a:ext cx="6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>
                  <a:solidFill>
                    <a:srgbClr val="FF3300"/>
                  </a:solidFill>
                </a:rPr>
                <a:t>sync</a:t>
              </a:r>
            </a:p>
          </p:txBody>
        </p:sp>
        <p:sp>
          <p:nvSpPr>
            <p:cNvPr id="39965" name="Line 68">
              <a:extLst>
                <a:ext uri="{FF2B5EF4-FFF2-40B4-BE49-F238E27FC236}">
                  <a16:creationId xmlns:a16="http://schemas.microsoft.com/office/drawing/2014/main" id="{87BA9EBF-BE5C-4724-AB56-8B7FA97635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6" y="3552"/>
              <a:ext cx="384" cy="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9948" name="Line 69">
            <a:extLst>
              <a:ext uri="{FF2B5EF4-FFF2-40B4-BE49-F238E27FC236}">
                <a16:creationId xmlns:a16="http://schemas.microsoft.com/office/drawing/2014/main" id="{5135B273-79DE-407A-AF72-237C211E8AC9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0" y="3278188"/>
            <a:ext cx="609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49" name="Line 70">
            <a:extLst>
              <a:ext uri="{FF2B5EF4-FFF2-40B4-BE49-F238E27FC236}">
                <a16:creationId xmlns:a16="http://schemas.microsoft.com/office/drawing/2014/main" id="{5C571C54-ECA3-4EC9-AFE1-1BE1395EBA14}"/>
              </a:ext>
            </a:extLst>
          </p:cNvPr>
          <p:cNvSpPr>
            <a:spLocks noChangeShapeType="1"/>
          </p:cNvSpPr>
          <p:nvPr/>
        </p:nvSpPr>
        <p:spPr bwMode="auto">
          <a:xfrm>
            <a:off x="5715000" y="3659188"/>
            <a:ext cx="609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0" name="Text Box 71">
            <a:extLst>
              <a:ext uri="{FF2B5EF4-FFF2-40B4-BE49-F238E27FC236}">
                <a16:creationId xmlns:a16="http://schemas.microsoft.com/office/drawing/2014/main" id="{CECA69DA-2097-49E8-9474-B9F4802E4C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4649788"/>
            <a:ext cx="3505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 b="1">
                <a:solidFill>
                  <a:srgbClr val="FF3300"/>
                </a:solidFill>
              </a:rPr>
              <a:t>同步集</a:t>
            </a:r>
            <a:r>
              <a:rPr kumimoji="0" lang="en-US" altLang="zh-CN" sz="2400" b="1">
                <a:solidFill>
                  <a:srgbClr val="FF3300"/>
                </a:solidFill>
              </a:rPr>
              <a:t>——FOLLOW</a:t>
            </a:r>
            <a:r>
              <a:rPr kumimoji="0" lang="zh-CN" altLang="en-US" sz="2400" b="1">
                <a:solidFill>
                  <a:srgbClr val="FF3300"/>
                </a:solidFill>
              </a:rPr>
              <a:t>集</a:t>
            </a:r>
          </a:p>
        </p:txBody>
      </p:sp>
      <p:sp>
        <p:nvSpPr>
          <p:cNvPr id="39951" name="Line 72">
            <a:extLst>
              <a:ext uri="{FF2B5EF4-FFF2-40B4-BE49-F238E27FC236}">
                <a16:creationId xmlns:a16="http://schemas.microsoft.com/office/drawing/2014/main" id="{2B243460-AC9F-486F-85AC-B20A40ED279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00400" y="4116388"/>
            <a:ext cx="457200" cy="4572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2" name="Text Box 73">
            <a:extLst>
              <a:ext uri="{FF2B5EF4-FFF2-40B4-BE49-F238E27FC236}">
                <a16:creationId xmlns:a16="http://schemas.microsoft.com/office/drawing/2014/main" id="{5B328242-7595-4CBB-9209-68599B304C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4573588"/>
            <a:ext cx="35496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 b="1">
                <a:solidFill>
                  <a:schemeClr val="accent2"/>
                </a:solidFill>
              </a:rPr>
              <a:t>跳过输入符号，</a:t>
            </a:r>
            <a:r>
              <a:rPr kumimoji="0" lang="en-US" altLang="zh-CN" sz="2400" b="1">
                <a:solidFill>
                  <a:schemeClr val="accent2"/>
                </a:solidFill>
              </a:rPr>
              <a:t>FIRST</a:t>
            </a:r>
            <a:r>
              <a:rPr kumimoji="0" lang="zh-CN" altLang="en-US" sz="2400" b="1">
                <a:solidFill>
                  <a:schemeClr val="accent2"/>
                </a:solidFill>
              </a:rPr>
              <a:t>集</a:t>
            </a:r>
          </a:p>
        </p:txBody>
      </p:sp>
      <p:sp>
        <p:nvSpPr>
          <p:cNvPr id="39953" name="Line 74">
            <a:extLst>
              <a:ext uri="{FF2B5EF4-FFF2-40B4-BE49-F238E27FC236}">
                <a16:creationId xmlns:a16="http://schemas.microsoft.com/office/drawing/2014/main" id="{EE251D34-AFF8-4F3F-BB2C-2420709A557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324600" y="3735388"/>
            <a:ext cx="381000" cy="76200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4" name="Line 75">
            <a:extLst>
              <a:ext uri="{FF2B5EF4-FFF2-40B4-BE49-F238E27FC236}">
                <a16:creationId xmlns:a16="http://schemas.microsoft.com/office/drawing/2014/main" id="{E0BC6956-0153-41BD-8888-FA4BA6454715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0" y="2897188"/>
            <a:ext cx="609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5" name="Line 76">
            <a:extLst>
              <a:ext uri="{FF2B5EF4-FFF2-40B4-BE49-F238E27FC236}">
                <a16:creationId xmlns:a16="http://schemas.microsoft.com/office/drawing/2014/main" id="{AC87861C-BA8D-47EA-9DFE-129873FAC0C8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2897188"/>
            <a:ext cx="609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6" name="Line 77">
            <a:extLst>
              <a:ext uri="{FF2B5EF4-FFF2-40B4-BE49-F238E27FC236}">
                <a16:creationId xmlns:a16="http://schemas.microsoft.com/office/drawing/2014/main" id="{8AE62580-E599-44CB-A12E-7CE51111D8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0" y="2516188"/>
            <a:ext cx="609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7" name="Line 78">
            <a:extLst>
              <a:ext uri="{FF2B5EF4-FFF2-40B4-BE49-F238E27FC236}">
                <a16:creationId xmlns:a16="http://schemas.microsoft.com/office/drawing/2014/main" id="{9B209904-367C-4C01-AB51-24D6DFCBD4B6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0" y="2516188"/>
            <a:ext cx="609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8" name="Line 79">
            <a:extLst>
              <a:ext uri="{FF2B5EF4-FFF2-40B4-BE49-F238E27FC236}">
                <a16:creationId xmlns:a16="http://schemas.microsoft.com/office/drawing/2014/main" id="{75B538AF-5974-4E5C-BA66-8635D660AFF1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0" y="3659188"/>
            <a:ext cx="609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9" name="Line 80">
            <a:extLst>
              <a:ext uri="{FF2B5EF4-FFF2-40B4-BE49-F238E27FC236}">
                <a16:creationId xmlns:a16="http://schemas.microsoft.com/office/drawing/2014/main" id="{474B09FE-F62A-436F-B0AD-25E9C4619BCC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0" y="2897188"/>
            <a:ext cx="609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60" name="Line 81">
            <a:extLst>
              <a:ext uri="{FF2B5EF4-FFF2-40B4-BE49-F238E27FC236}">
                <a16:creationId xmlns:a16="http://schemas.microsoft.com/office/drawing/2014/main" id="{546F4906-36C9-4A06-AAC7-B06CA7E9E8A6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4040188"/>
            <a:ext cx="609600" cy="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61" name="Line 82">
            <a:extLst>
              <a:ext uri="{FF2B5EF4-FFF2-40B4-BE49-F238E27FC236}">
                <a16:creationId xmlns:a16="http://schemas.microsoft.com/office/drawing/2014/main" id="{143D3B72-3465-4B19-8273-D125993AAB7D}"/>
              </a:ext>
            </a:extLst>
          </p:cNvPr>
          <p:cNvSpPr>
            <a:spLocks noChangeShapeType="1"/>
          </p:cNvSpPr>
          <p:nvPr/>
        </p:nvSpPr>
        <p:spPr bwMode="auto">
          <a:xfrm>
            <a:off x="8001000" y="4040188"/>
            <a:ext cx="609600" cy="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62" name="Rectangle 86">
            <a:extLst>
              <a:ext uri="{FF2B5EF4-FFF2-40B4-BE49-F238E27FC236}">
                <a16:creationId xmlns:a16="http://schemas.microsoft.com/office/drawing/2014/main" id="{EDE6DF81-B2E8-44D5-A505-7B3894ED967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6781800" y="3733800"/>
            <a:ext cx="615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 b="1">
                <a:solidFill>
                  <a:srgbClr val="FF3300"/>
                </a:solidFill>
              </a:rPr>
              <a:t>sync</a:t>
            </a:r>
          </a:p>
        </p:txBody>
      </p:sp>
      <p:sp>
        <p:nvSpPr>
          <p:cNvPr id="39963" name="Rectangle 87">
            <a:extLst>
              <a:ext uri="{FF2B5EF4-FFF2-40B4-BE49-F238E27FC236}">
                <a16:creationId xmlns:a16="http://schemas.microsoft.com/office/drawing/2014/main" id="{92BD62C7-C2B0-43EC-BA70-EEB8805E2855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918450" y="3733800"/>
            <a:ext cx="615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 b="1">
                <a:solidFill>
                  <a:srgbClr val="FF3300"/>
                </a:solidFill>
              </a:rPr>
              <a:t>sync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E8593C3-C71F-452F-86A9-A7AF13C1B8C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74400" y="2259360"/>
              <a:ext cx="8214480" cy="44452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E8593C3-C71F-452F-86A9-A7AF13C1B8C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5040" y="2250000"/>
                <a:ext cx="8233200" cy="4464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DB4D16C-8130-4D25-9AC6-98EBFF9B6C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932"/>
    </mc:Choice>
    <mc:Fallback xmlns="">
      <p:transition spd="slow" advTm="469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377411CF-9C3D-413C-B8C2-79EED3D168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4.20</a:t>
            </a:r>
            <a:r>
              <a:rPr lang="zh-CN" altLang="en-US"/>
              <a:t>（续）</a:t>
            </a:r>
          </a:p>
        </p:txBody>
      </p:sp>
      <p:grpSp>
        <p:nvGrpSpPr>
          <p:cNvPr id="40963" name="Group 4">
            <a:extLst>
              <a:ext uri="{FF2B5EF4-FFF2-40B4-BE49-F238E27FC236}">
                <a16:creationId xmlns:a16="http://schemas.microsoft.com/office/drawing/2014/main" id="{97243540-59AC-4717-8971-287DA2D1D2B9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1219200"/>
            <a:ext cx="5181600" cy="5105400"/>
            <a:chOff x="1632" y="816"/>
            <a:chExt cx="3264" cy="3216"/>
          </a:xfrm>
        </p:grpSpPr>
        <p:sp>
          <p:nvSpPr>
            <p:cNvPr id="40968" name="Line 5">
              <a:extLst>
                <a:ext uri="{FF2B5EF4-FFF2-40B4-BE49-F238E27FC236}">
                  <a16:creationId xmlns:a16="http://schemas.microsoft.com/office/drawing/2014/main" id="{1C4E36D9-CC29-4D11-B5F3-99BFD6F450E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2" y="816"/>
              <a:ext cx="32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69" name="Line 6">
              <a:extLst>
                <a:ext uri="{FF2B5EF4-FFF2-40B4-BE49-F238E27FC236}">
                  <a16:creationId xmlns:a16="http://schemas.microsoft.com/office/drawing/2014/main" id="{CEF406C3-C54F-4E5E-8C08-9256CFB93F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2" y="864"/>
              <a:ext cx="32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0" name="Line 7">
              <a:extLst>
                <a:ext uri="{FF2B5EF4-FFF2-40B4-BE49-F238E27FC236}">
                  <a16:creationId xmlns:a16="http://schemas.microsoft.com/office/drawing/2014/main" id="{43AB8588-3D6C-4B3B-89A4-C19250B5A5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2" y="1056"/>
              <a:ext cx="32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1" name="Line 8">
              <a:extLst>
                <a:ext uri="{FF2B5EF4-FFF2-40B4-BE49-F238E27FC236}">
                  <a16:creationId xmlns:a16="http://schemas.microsoft.com/office/drawing/2014/main" id="{39C02BCD-C430-4EB7-9F6D-EE7C939B92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2" y="4032"/>
              <a:ext cx="326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2" name="Line 9">
              <a:extLst>
                <a:ext uri="{FF2B5EF4-FFF2-40B4-BE49-F238E27FC236}">
                  <a16:creationId xmlns:a16="http://schemas.microsoft.com/office/drawing/2014/main" id="{14FD2C83-32F2-4AAF-A5C6-24E81F8FDF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2" y="864"/>
              <a:ext cx="0" cy="316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3" name="Line 10">
              <a:extLst>
                <a:ext uri="{FF2B5EF4-FFF2-40B4-BE49-F238E27FC236}">
                  <a16:creationId xmlns:a16="http://schemas.microsoft.com/office/drawing/2014/main" id="{FA388855-374B-4DC1-9290-AB93E5E39B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96" y="864"/>
              <a:ext cx="0" cy="316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4" name="Text Box 11">
              <a:extLst>
                <a:ext uri="{FF2B5EF4-FFF2-40B4-BE49-F238E27FC236}">
                  <a16:creationId xmlns:a16="http://schemas.microsoft.com/office/drawing/2014/main" id="{ECB84F1B-2D73-4F09-B142-252C5B22D6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1104"/>
              <a:ext cx="720" cy="29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</a:t>
              </a:r>
            </a:p>
            <a:p>
              <a:pPr eaLnBrk="1" hangingPunct="1"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$E’T’F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$E’T’</a:t>
              </a:r>
              <a:r>
                <a:rPr kumimoji="0" lang="en-US" altLang="zh-CN" sz="1600" b="1">
                  <a:solidFill>
                    <a:schemeClr val="accent2"/>
                  </a:solidFill>
                </a:rPr>
                <a:t>id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$E’T’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$E’T’F</a:t>
              </a:r>
              <a:r>
                <a:rPr kumimoji="0" lang="en-US" altLang="zh-CN" sz="1600" b="1">
                  <a:solidFill>
                    <a:schemeClr val="accent2"/>
                  </a:solidFill>
                </a:rPr>
                <a:t>*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$E’T’F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$E’T’</a:t>
              </a:r>
              <a:endParaRPr kumimoji="0" lang="en-US" altLang="zh-CN" sz="1600" b="1">
                <a:solidFill>
                  <a:schemeClr val="accent2"/>
                </a:solidFill>
              </a:endParaRP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</a:t>
              </a:r>
              <a:r>
                <a:rPr kumimoji="0" lang="en-US" altLang="zh-CN" sz="1600" b="1">
                  <a:solidFill>
                    <a:schemeClr val="accent2"/>
                  </a:solidFill>
                </a:rPr>
                <a:t>+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$E’T’F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$E’T’</a:t>
              </a:r>
              <a:r>
                <a:rPr kumimoji="0" lang="en-US" altLang="zh-CN" sz="1600" b="1">
                  <a:solidFill>
                    <a:schemeClr val="accent2"/>
                  </a:solidFill>
                </a:rPr>
                <a:t>id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$E’T’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$E’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$</a:t>
              </a:r>
            </a:p>
          </p:txBody>
        </p:sp>
        <p:sp>
          <p:nvSpPr>
            <p:cNvPr id="40975" name="Text Box 12">
              <a:extLst>
                <a:ext uri="{FF2B5EF4-FFF2-40B4-BE49-F238E27FC236}">
                  <a16:creationId xmlns:a16="http://schemas.microsoft.com/office/drawing/2014/main" id="{F252667D-65C3-4B3B-A0EE-70174E8860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2" y="1104"/>
              <a:ext cx="1152" cy="29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+ id * + id$ </a:t>
              </a:r>
            </a:p>
            <a:p>
              <a:pPr algn="r"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 id * + id$ </a:t>
              </a:r>
            </a:p>
            <a:p>
              <a:pPr algn="r" eaLnBrk="1" hangingPunct="1"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 id * + id$ </a:t>
              </a:r>
            </a:p>
            <a:p>
              <a:pPr algn="r"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 id * + id$ </a:t>
              </a:r>
            </a:p>
            <a:p>
              <a:pPr algn="r" eaLnBrk="1" hangingPunct="1">
                <a:lnSpc>
                  <a:spcPct val="7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 id * + id$ </a:t>
              </a:r>
            </a:p>
            <a:p>
              <a:pPr algn="r" eaLnBrk="1" hangingPunct="1"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 * + id$ </a:t>
              </a:r>
            </a:p>
            <a:p>
              <a:pPr algn="r"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 * + id$ </a:t>
              </a:r>
            </a:p>
            <a:p>
              <a:pPr algn="r" eaLnBrk="1" hangingPunct="1">
                <a:lnSpc>
                  <a:spcPct val="7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+ id$ </a:t>
              </a:r>
            </a:p>
            <a:p>
              <a:pPr algn="r" eaLnBrk="1" hangingPunct="1"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+ id$ </a:t>
              </a:r>
            </a:p>
            <a:p>
              <a:pPr algn="r" eaLnBrk="1" hangingPunct="1">
                <a:lnSpc>
                  <a:spcPct val="7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+ id$ </a:t>
              </a:r>
            </a:p>
            <a:p>
              <a:pPr algn="r"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+ id$ </a:t>
              </a:r>
            </a:p>
            <a:p>
              <a:pPr algn="r" eaLnBrk="1" hangingPunct="1">
                <a:lnSpc>
                  <a:spcPct val="7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 id$ </a:t>
              </a:r>
            </a:p>
            <a:p>
              <a:pPr algn="r" eaLnBrk="1" hangingPunct="1">
                <a:lnSpc>
                  <a:spcPct val="4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 id$ </a:t>
              </a:r>
            </a:p>
            <a:p>
              <a:pPr algn="r"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 id$ </a:t>
              </a:r>
            </a:p>
            <a:p>
              <a:pPr algn="r"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$ </a:t>
              </a:r>
            </a:p>
            <a:p>
              <a:pPr algn="r"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$ </a:t>
              </a:r>
            </a:p>
            <a:p>
              <a:pPr algn="r"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chemeClr val="accent2"/>
                  </a:solidFill>
                </a:rPr>
                <a:t>$</a:t>
              </a:r>
            </a:p>
          </p:txBody>
        </p:sp>
        <p:sp>
          <p:nvSpPr>
            <p:cNvPr id="40976" name="Text Box 13">
              <a:extLst>
                <a:ext uri="{FF2B5EF4-FFF2-40B4-BE49-F238E27FC236}">
                  <a16:creationId xmlns:a16="http://schemas.microsoft.com/office/drawing/2014/main" id="{75CE1356-2C99-4E70-8711-AD72523638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1104"/>
              <a:ext cx="96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endParaRPr kumimoji="0" lang="zh-CN" altLang="zh-CN" sz="1600" b="1"/>
            </a:p>
          </p:txBody>
        </p:sp>
        <p:sp>
          <p:nvSpPr>
            <p:cNvPr id="40977" name="Text Box 14">
              <a:extLst>
                <a:ext uri="{FF2B5EF4-FFF2-40B4-BE49-F238E27FC236}">
                  <a16:creationId xmlns:a16="http://schemas.microsoft.com/office/drawing/2014/main" id="{06467069-0527-4A68-B434-E92EFC4471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864"/>
              <a:ext cx="76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STACK</a:t>
              </a:r>
            </a:p>
          </p:txBody>
        </p:sp>
        <p:sp>
          <p:nvSpPr>
            <p:cNvPr id="40978" name="Text Box 15">
              <a:extLst>
                <a:ext uri="{FF2B5EF4-FFF2-40B4-BE49-F238E27FC236}">
                  <a16:creationId xmlns:a16="http://schemas.microsoft.com/office/drawing/2014/main" id="{D2AA4C9C-3822-44D4-A468-0B0E47755B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36" y="864"/>
              <a:ext cx="76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INPUT</a:t>
              </a:r>
            </a:p>
          </p:txBody>
        </p:sp>
        <p:sp>
          <p:nvSpPr>
            <p:cNvPr id="40979" name="Text Box 16">
              <a:extLst>
                <a:ext uri="{FF2B5EF4-FFF2-40B4-BE49-F238E27FC236}">
                  <a16:creationId xmlns:a16="http://schemas.microsoft.com/office/drawing/2014/main" id="{F3BEEE0E-2CDB-4331-9AB0-2D35E230C6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6" y="864"/>
              <a:ext cx="76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Remark</a:t>
              </a:r>
            </a:p>
          </p:txBody>
        </p:sp>
      </p:grpSp>
      <p:sp>
        <p:nvSpPr>
          <p:cNvPr id="40964" name="Text Box 17">
            <a:extLst>
              <a:ext uri="{FF2B5EF4-FFF2-40B4-BE49-F238E27FC236}">
                <a16:creationId xmlns:a16="http://schemas.microsoft.com/office/drawing/2014/main" id="{2D6FB556-3FEB-4716-9AC1-37331385F3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3000" y="3581400"/>
            <a:ext cx="22860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error, M[F,+] = synch</a:t>
            </a:r>
          </a:p>
        </p:txBody>
      </p:sp>
      <p:sp>
        <p:nvSpPr>
          <p:cNvPr id="40965" name="Text Box 18">
            <a:extLst>
              <a:ext uri="{FF2B5EF4-FFF2-40B4-BE49-F238E27FC236}">
                <a16:creationId xmlns:a16="http://schemas.microsoft.com/office/drawing/2014/main" id="{357A4948-2C59-42B5-8007-ACBF67FB53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3000" y="3810000"/>
            <a:ext cx="18288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F has been popped</a:t>
            </a:r>
          </a:p>
        </p:txBody>
      </p:sp>
      <p:sp>
        <p:nvSpPr>
          <p:cNvPr id="40966" name="Text Box 19">
            <a:extLst>
              <a:ext uri="{FF2B5EF4-FFF2-40B4-BE49-F238E27FC236}">
                <a16:creationId xmlns:a16="http://schemas.microsoft.com/office/drawing/2014/main" id="{002EB596-69B1-4E74-ADC1-B871A4D2DB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3000" y="1676400"/>
            <a:ext cx="15240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error, skip +</a:t>
            </a:r>
          </a:p>
        </p:txBody>
      </p:sp>
      <p:sp>
        <p:nvSpPr>
          <p:cNvPr id="40967" name="Text Box 20">
            <a:extLst>
              <a:ext uri="{FF2B5EF4-FFF2-40B4-BE49-F238E27FC236}">
                <a16:creationId xmlns:a16="http://schemas.microsoft.com/office/drawing/2014/main" id="{64F42856-CBEF-4188-9126-E9DEDF4F5E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3000" y="1949450"/>
            <a:ext cx="15240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id</a:t>
            </a:r>
            <a:r>
              <a:rPr kumimoji="0" lang="en-US" altLang="zh-CN" sz="1600" b="1">
                <a:latin typeface="宋体" panose="02010600030101010101" pitchFamily="2" charset="-122"/>
              </a:rPr>
              <a:t>∈</a:t>
            </a:r>
            <a:r>
              <a:rPr kumimoji="0" lang="en-US" altLang="zh-CN" sz="1600" b="1"/>
              <a:t>FIRST(E)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9944B48-104F-44DD-860C-E4D5A7F9A88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19920" y="1643760"/>
              <a:ext cx="6017760" cy="23407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9944B48-104F-44DD-860C-E4D5A7F9A8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0560" y="1634400"/>
                <a:ext cx="6036480" cy="2359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4C75AB1-9004-450E-A7F0-79DBCD3E52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941"/>
    </mc:Choice>
    <mc:Fallback xmlns="">
      <p:transition spd="slow" advTm="90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F6E9158D-1905-4D05-8422-1A920D4C9A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产生错误信息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A787D9A5-AD47-4D39-AB23-F85A98C2A4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/>
            <a:r>
              <a:rPr lang="zh-CN" altLang="en-US" sz="2800"/>
              <a:t>保存输入计数（位置）</a:t>
            </a:r>
          </a:p>
          <a:p>
            <a:pPr eaLnBrk="1" hangingPunct="1"/>
            <a:r>
              <a:rPr lang="zh-CN" altLang="en-US" sz="2800"/>
              <a:t>每个非终结符符号化一个抽象语言结构</a:t>
            </a:r>
          </a:p>
          <a:p>
            <a:pPr eaLnBrk="1" hangingPunct="1"/>
            <a:r>
              <a:rPr lang="zh-CN" altLang="en-US" sz="2800"/>
              <a:t>考虑例</a:t>
            </a:r>
            <a:r>
              <a:rPr lang="en-US" altLang="zh-CN" sz="2800"/>
              <a:t>4.20</a:t>
            </a:r>
            <a:r>
              <a:rPr lang="zh-CN" altLang="en-US" sz="2800"/>
              <a:t>文法</a:t>
            </a:r>
          </a:p>
          <a:p>
            <a:pPr lvl="1" eaLnBrk="1" hangingPunct="1"/>
            <a:r>
              <a:rPr lang="en-US" altLang="zh-CN" sz="2400"/>
              <a:t>E</a:t>
            </a:r>
            <a:r>
              <a:rPr lang="zh-CN" altLang="en-US" sz="2400">
                <a:sym typeface="Wingdings" panose="05000000000000000000" pitchFamily="2" charset="2"/>
              </a:rPr>
              <a:t>表示表达式</a:t>
            </a:r>
          </a:p>
          <a:p>
            <a:pPr lvl="2" eaLnBrk="1" hangingPunct="1"/>
            <a:r>
              <a:rPr lang="en-US" altLang="zh-CN" sz="2000"/>
              <a:t>E</a:t>
            </a:r>
            <a:r>
              <a:rPr lang="zh-CN" altLang="en-US" sz="2000"/>
              <a:t>在栈顶，输入符号为</a:t>
            </a:r>
            <a:r>
              <a:rPr lang="en-US" altLang="zh-CN" sz="2000"/>
              <a:t>+</a:t>
            </a:r>
            <a:r>
              <a:rPr lang="zh-CN" altLang="en-US" sz="2000"/>
              <a:t>：“错误位置</a:t>
            </a:r>
            <a:r>
              <a:rPr lang="en-US" altLang="zh-CN" sz="2000"/>
              <a:t>i</a:t>
            </a:r>
            <a:r>
              <a:rPr lang="zh-CN" altLang="en-US" sz="2000"/>
              <a:t>，表达式不能以</a:t>
            </a:r>
            <a:r>
              <a:rPr lang="en-US" altLang="zh-CN" sz="2000"/>
              <a:t>+</a:t>
            </a:r>
            <a:r>
              <a:rPr lang="zh-CN" altLang="en-US" sz="2000"/>
              <a:t>开始”或“错误位置</a:t>
            </a:r>
            <a:r>
              <a:rPr lang="en-US" altLang="zh-CN" sz="2000"/>
              <a:t>i</a:t>
            </a:r>
            <a:r>
              <a:rPr lang="zh-CN" altLang="en-US" sz="2000"/>
              <a:t>，非法表达式”</a:t>
            </a:r>
          </a:p>
          <a:p>
            <a:pPr lvl="2" eaLnBrk="1" hangingPunct="1"/>
            <a:r>
              <a:rPr lang="en-US" altLang="zh-CN" sz="2000"/>
              <a:t>E</a:t>
            </a:r>
            <a:r>
              <a:rPr lang="zh-CN" altLang="en-US" sz="2000"/>
              <a:t>，*的情况类似</a:t>
            </a:r>
          </a:p>
          <a:p>
            <a:pPr lvl="1" eaLnBrk="1" hangingPunct="1"/>
            <a:r>
              <a:rPr lang="en-US" altLang="zh-CN" sz="2400"/>
              <a:t>E’</a:t>
            </a:r>
            <a:r>
              <a:rPr lang="zh-CN" altLang="en-US" sz="2400"/>
              <a:t>表示表达式的结束</a:t>
            </a:r>
          </a:p>
          <a:p>
            <a:pPr lvl="2" eaLnBrk="1" hangingPunct="1"/>
            <a:r>
              <a:rPr lang="en-US" altLang="zh-CN" sz="2000"/>
              <a:t>E’</a:t>
            </a:r>
            <a:r>
              <a:rPr lang="zh-CN" altLang="en-US" sz="2000"/>
              <a:t>，*</a:t>
            </a:r>
            <a:r>
              <a:rPr lang="en-US" altLang="zh-CN" sz="2000"/>
              <a:t>/</a:t>
            </a:r>
            <a:r>
              <a:rPr lang="en-US" altLang="zh-CN" sz="2000" b="1"/>
              <a:t>id</a:t>
            </a:r>
            <a:r>
              <a:rPr lang="zh-CN" altLang="en-US" sz="2000"/>
              <a:t>： “错误：位置</a:t>
            </a:r>
            <a:r>
              <a:rPr lang="en-US" altLang="zh-CN" sz="2000"/>
              <a:t>j</a:t>
            </a:r>
            <a:r>
              <a:rPr lang="zh-CN" altLang="en-US" sz="2000"/>
              <a:t>开始的表达式在位置</a:t>
            </a:r>
            <a:r>
              <a:rPr lang="en-US" altLang="zh-CN" sz="2000"/>
              <a:t>i</a:t>
            </a:r>
            <a:r>
              <a:rPr lang="zh-CN" altLang="en-US" sz="2000"/>
              <a:t>处结构错误”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9703104-9407-4137-B1D5-3D1D739C3C6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93120" y="3668040"/>
              <a:ext cx="2992680" cy="15310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9703104-9407-4137-B1D5-3D1D739C3C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83760" y="3658680"/>
                <a:ext cx="3011400" cy="1549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4E47C53-99A8-4EE4-88EF-B9ACF3DD79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22"/>
    </mc:Choice>
    <mc:Fallback xmlns="">
      <p:transition spd="slow" advTm="16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8E5F450D-51AB-4898-8185-926777457D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产生错误信息（续）</a:t>
            </a:r>
          </a:p>
        </p:txBody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3E1DF752-557C-4388-9D68-6293D11242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lvl="1" eaLnBrk="1" hangingPunct="1"/>
            <a:r>
              <a:rPr lang="en-US" altLang="zh-CN" sz="2400"/>
              <a:t>T</a:t>
            </a:r>
            <a:r>
              <a:rPr lang="zh-CN" altLang="en-US" sz="2400">
                <a:sym typeface="Wingdings" panose="05000000000000000000" pitchFamily="2" charset="2"/>
              </a:rPr>
              <a:t>表示加法项</a:t>
            </a:r>
          </a:p>
          <a:p>
            <a:pPr lvl="2" eaLnBrk="1" hangingPunct="1"/>
            <a:r>
              <a:rPr lang="en-US" altLang="zh-CN" sz="2000"/>
              <a:t>T</a:t>
            </a:r>
            <a:r>
              <a:rPr lang="zh-CN" altLang="en-US" sz="2000"/>
              <a:t>，*：“错误位置</a:t>
            </a:r>
            <a:r>
              <a:rPr lang="en-US" altLang="zh-CN" sz="2000"/>
              <a:t>i</a:t>
            </a:r>
            <a:r>
              <a:rPr lang="zh-CN" altLang="en-US" sz="2000"/>
              <a:t>，非法项”</a:t>
            </a:r>
          </a:p>
          <a:p>
            <a:pPr lvl="1" eaLnBrk="1" hangingPunct="1"/>
            <a:r>
              <a:rPr lang="en-US" altLang="zh-CN" sz="2400"/>
              <a:t>T’</a:t>
            </a:r>
            <a:r>
              <a:rPr lang="zh-CN" altLang="en-US" sz="2400"/>
              <a:t>表示项的结束</a:t>
            </a:r>
          </a:p>
          <a:p>
            <a:pPr lvl="2" eaLnBrk="1" hangingPunct="1"/>
            <a:r>
              <a:rPr lang="en-US" altLang="zh-CN" sz="2000"/>
              <a:t>T’</a:t>
            </a:r>
            <a:r>
              <a:rPr lang="zh-CN" altLang="en-US" sz="2000"/>
              <a:t>，</a:t>
            </a:r>
            <a:r>
              <a:rPr lang="en-US" altLang="zh-CN" sz="2000"/>
              <a:t>(</a:t>
            </a:r>
            <a:r>
              <a:rPr lang="zh-CN" altLang="en-US" sz="2000"/>
              <a:t>： “位置</a:t>
            </a:r>
            <a:r>
              <a:rPr lang="en-US" altLang="zh-CN" sz="2000"/>
              <a:t>j</a:t>
            </a:r>
            <a:r>
              <a:rPr lang="zh-CN" altLang="en-US" sz="2000"/>
              <a:t>开始的项在位置</a:t>
            </a:r>
            <a:r>
              <a:rPr lang="en-US" altLang="zh-CN" sz="2000"/>
              <a:t>i</a:t>
            </a:r>
            <a:r>
              <a:rPr lang="zh-CN" altLang="en-US" sz="2000"/>
              <a:t>处结构错误”</a:t>
            </a:r>
          </a:p>
          <a:p>
            <a:pPr lvl="1" eaLnBrk="1" hangingPunct="1"/>
            <a:r>
              <a:rPr lang="en-US" altLang="zh-CN" sz="2400"/>
              <a:t>F</a:t>
            </a:r>
            <a:r>
              <a:rPr lang="zh-CN" altLang="en-US" sz="2400"/>
              <a:t>表示加法</a:t>
            </a:r>
            <a:r>
              <a:rPr lang="en-US" altLang="zh-CN" sz="2400"/>
              <a:t>/</a:t>
            </a:r>
            <a:r>
              <a:rPr lang="zh-CN" altLang="en-US" sz="2400"/>
              <a:t>乘法项</a:t>
            </a:r>
          </a:p>
          <a:p>
            <a:pPr eaLnBrk="1" hangingPunct="1"/>
            <a:r>
              <a:rPr lang="zh-CN" altLang="en-US" sz="2800"/>
              <a:t>同步错误</a:t>
            </a:r>
          </a:p>
          <a:p>
            <a:pPr lvl="1" eaLnBrk="1" hangingPunct="1"/>
            <a:r>
              <a:rPr lang="en-US" altLang="zh-CN" sz="2400"/>
              <a:t>F</a:t>
            </a:r>
            <a:r>
              <a:rPr lang="zh-CN" altLang="en-US" sz="2400"/>
              <a:t>，</a:t>
            </a:r>
            <a:r>
              <a:rPr lang="en-US" altLang="zh-CN" sz="2400"/>
              <a:t>+</a:t>
            </a:r>
            <a:r>
              <a:rPr lang="zh-CN" altLang="en-US" sz="2400"/>
              <a:t>：“位置</a:t>
            </a:r>
            <a:r>
              <a:rPr lang="en-US" altLang="zh-CN" sz="2400"/>
              <a:t>i</a:t>
            </a:r>
            <a:r>
              <a:rPr lang="zh-CN" altLang="en-US" sz="2400"/>
              <a:t>缺少加法</a:t>
            </a:r>
            <a:r>
              <a:rPr lang="en-US" altLang="zh-CN" sz="2400"/>
              <a:t>/</a:t>
            </a:r>
            <a:r>
              <a:rPr lang="zh-CN" altLang="en-US" sz="2400"/>
              <a:t>乘法项”</a:t>
            </a:r>
          </a:p>
          <a:p>
            <a:pPr lvl="1" eaLnBrk="1" hangingPunct="1"/>
            <a:r>
              <a:rPr lang="en-US" altLang="zh-CN" sz="2400"/>
              <a:t>E</a:t>
            </a:r>
            <a:r>
              <a:rPr lang="zh-CN" altLang="en-US" sz="2400"/>
              <a:t>，</a:t>
            </a:r>
            <a:r>
              <a:rPr lang="en-US" altLang="zh-CN" sz="2400"/>
              <a:t>)</a:t>
            </a:r>
            <a:r>
              <a:rPr lang="zh-CN" altLang="en-US" sz="2400"/>
              <a:t>：“位置</a:t>
            </a:r>
            <a:r>
              <a:rPr lang="en-US" altLang="zh-CN" sz="2400"/>
              <a:t>i</a:t>
            </a:r>
            <a:r>
              <a:rPr lang="zh-CN" altLang="en-US" sz="2400"/>
              <a:t>缺少表达式”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32EFF91-37EA-4AF0-B6C9-C663E93164B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19720" y="4267080"/>
              <a:ext cx="4501440" cy="2300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32EFF91-37EA-4AF0-B6C9-C663E93164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10360" y="4257720"/>
                <a:ext cx="4520160" cy="248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846B00D-434F-4E1E-9A4F-ED07DC9CEA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3"/>
    </mc:Choice>
    <mc:Fallback xmlns="">
      <p:transition spd="slow" advTm="8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D25032CD-D5BD-4A66-9BC4-8685781140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产生错误信息（续）</a:t>
            </a:r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A9B0FA82-97DE-40AA-A82D-C874036E4D6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/>
            <a:r>
              <a:rPr lang="zh-CN" altLang="en-US"/>
              <a:t>栈顶终结符与输入符号不匹配</a:t>
            </a:r>
          </a:p>
          <a:p>
            <a:pPr lvl="1" eaLnBrk="1" hangingPunct="1"/>
            <a:r>
              <a:rPr lang="en-US" altLang="zh-CN" b="1"/>
              <a:t>id</a:t>
            </a:r>
            <a:r>
              <a:rPr lang="zh-CN" altLang="en-US"/>
              <a:t>，</a:t>
            </a:r>
            <a:r>
              <a:rPr lang="en-US" altLang="zh-CN"/>
              <a:t>+</a:t>
            </a:r>
            <a:r>
              <a:rPr lang="zh-CN" altLang="en-US"/>
              <a:t>：“位置</a:t>
            </a:r>
            <a:r>
              <a:rPr lang="en-US" altLang="zh-CN"/>
              <a:t>i</a:t>
            </a:r>
            <a:r>
              <a:rPr lang="zh-CN" altLang="en-US"/>
              <a:t>缺少标识符”</a:t>
            </a:r>
          </a:p>
          <a:p>
            <a:pPr lvl="1" eaLnBrk="1" hangingPunct="1"/>
            <a:r>
              <a:rPr lang="en-US" altLang="zh-CN"/>
              <a:t>)</a:t>
            </a:r>
            <a:r>
              <a:rPr lang="zh-CN" altLang="en-US"/>
              <a:t>，其他符号</a:t>
            </a:r>
          </a:p>
          <a:p>
            <a:pPr lvl="2" eaLnBrk="1" hangingPunct="1"/>
            <a:r>
              <a:rPr lang="zh-CN" altLang="en-US"/>
              <a:t>分析过程中遇到‘</a:t>
            </a:r>
            <a:r>
              <a:rPr lang="en-US" altLang="zh-CN"/>
              <a:t>(’</a:t>
            </a:r>
            <a:r>
              <a:rPr lang="zh-CN" altLang="en-US"/>
              <a:t>，都将位置保存在“左括号栈”中</a:t>
            </a:r>
            <a:r>
              <a:rPr lang="en-US" altLang="zh-CN"/>
              <a:t>——</a:t>
            </a:r>
            <a:r>
              <a:rPr lang="zh-CN" altLang="en-US"/>
              <a:t>实际可用符号栈实现</a:t>
            </a:r>
          </a:p>
          <a:p>
            <a:pPr lvl="2" eaLnBrk="1" hangingPunct="1"/>
            <a:r>
              <a:rPr lang="zh-CN" altLang="en-US"/>
              <a:t>当发现不匹配时，查找左括号栈，恢复括号位置</a:t>
            </a:r>
          </a:p>
          <a:p>
            <a:pPr lvl="2" eaLnBrk="1" hangingPunct="1"/>
            <a:r>
              <a:rPr lang="zh-CN" altLang="en-US"/>
              <a:t>“错误位置</a:t>
            </a:r>
            <a:r>
              <a:rPr lang="en-US" altLang="zh-CN"/>
              <a:t>i</a:t>
            </a:r>
            <a:r>
              <a:rPr lang="zh-CN" altLang="en-US"/>
              <a:t>：位置</a:t>
            </a:r>
            <a:r>
              <a:rPr lang="en-US" altLang="zh-CN"/>
              <a:t>m</a:t>
            </a:r>
            <a:r>
              <a:rPr lang="zh-CN" altLang="en-US"/>
              <a:t>处左括号无对应右括号”</a:t>
            </a:r>
          </a:p>
          <a:p>
            <a:pPr lvl="2" eaLnBrk="1" hangingPunct="1">
              <a:buFont typeface="Wingdings" panose="05000000000000000000" pitchFamily="2" charset="2"/>
              <a:buNone/>
            </a:pPr>
            <a:r>
              <a:rPr lang="en-US" altLang="zh-CN"/>
              <a:t>——</a:t>
            </a:r>
            <a:r>
              <a:rPr lang="zh-CN" altLang="en-US"/>
              <a:t>如 </a:t>
            </a:r>
            <a:r>
              <a:rPr lang="en-US" altLang="zh-CN"/>
              <a:t>(</a:t>
            </a:r>
            <a:r>
              <a:rPr lang="en-US" altLang="zh-CN" b="1"/>
              <a:t>id</a:t>
            </a:r>
            <a:r>
              <a:rPr lang="en-US" altLang="zh-CN"/>
              <a:t> * + (</a:t>
            </a:r>
            <a:r>
              <a:rPr lang="en-US" altLang="zh-CN" b="1"/>
              <a:t>id id</a:t>
            </a:r>
            <a:r>
              <a:rPr lang="en-US" altLang="zh-CN"/>
              <a:t>)$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7D96A4D-B688-4A67-B976-1819DC812A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389"/>
    </mc:Choice>
    <mc:Fallback xmlns="">
      <p:transition spd="slow" advTm="303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156B80C4-053B-45B8-9B9A-B9A25DFB8F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短语级错误恢复</a:t>
            </a: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86A684E2-36E6-4A69-9AF2-7376344434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预测分析表空位填入错误处理函数</a:t>
            </a:r>
          </a:p>
          <a:p>
            <a:pPr lvl="1" eaLnBrk="1" hangingPunct="1"/>
            <a:r>
              <a:rPr lang="zh-CN" altLang="en-US"/>
              <a:t>修改栈和（或）输入流，插入、删除、替换</a:t>
            </a:r>
          </a:p>
          <a:p>
            <a:pPr lvl="1" eaLnBrk="1" hangingPunct="1"/>
            <a:r>
              <a:rPr lang="zh-CN" altLang="en-US"/>
              <a:t>输出错误信息</a:t>
            </a:r>
          </a:p>
          <a:p>
            <a:pPr eaLnBrk="1" hangingPunct="1"/>
            <a:r>
              <a:rPr lang="zh-CN" altLang="en-US"/>
              <a:t>问题</a:t>
            </a:r>
          </a:p>
          <a:p>
            <a:pPr lvl="1" eaLnBrk="1" hangingPunct="1"/>
            <a:r>
              <a:rPr lang="zh-CN" altLang="en-US"/>
              <a:t>插入、替换栈符号应小心，避免错误推导</a:t>
            </a:r>
          </a:p>
          <a:p>
            <a:pPr lvl="1" eaLnBrk="1" hangingPunct="1"/>
            <a:r>
              <a:rPr lang="zh-CN" altLang="en-US"/>
              <a:t>避免无限循环</a:t>
            </a:r>
          </a:p>
          <a:p>
            <a:pPr eaLnBrk="1" hangingPunct="1"/>
            <a:r>
              <a:rPr lang="zh-CN" altLang="en-US"/>
              <a:t>与</a:t>
            </a:r>
            <a:r>
              <a:rPr lang="en-US" altLang="zh-CN"/>
              <a:t>Panic</a:t>
            </a:r>
            <a:r>
              <a:rPr lang="zh-CN" altLang="en-US"/>
              <a:t>模式结合使用，更完整的方式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BE8AF64-64BE-4ECD-BA6D-E8BB43EB4F4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30080" y="4941000"/>
              <a:ext cx="2189880" cy="2743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BE8AF64-64BE-4ECD-BA6D-E8BB43EB4F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20720" y="4931640"/>
                <a:ext cx="2208600" cy="293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4AEF327-9683-4621-AF3C-35746CB9D0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433"/>
    </mc:Choice>
    <mc:Fallback xmlns="">
      <p:transition spd="slow" advTm="22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ymbol" pitchFamily="18" charset="2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ymbol" pitchFamily="18" charset="2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8261</TotalTime>
  <Words>1904</Words>
  <Application>Microsoft Office PowerPoint</Application>
  <PresentationFormat>全屏显示(4:3)</PresentationFormat>
  <Paragraphs>387</Paragraphs>
  <Slides>21</Slides>
  <Notes>0</Notes>
  <HiddenSlides>0</HiddenSlides>
  <MMClips>20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Arial Unicode MS</vt:lpstr>
      <vt:lpstr>黑体</vt:lpstr>
      <vt:lpstr>宋体</vt:lpstr>
      <vt:lpstr>Symbol</vt:lpstr>
      <vt:lpstr>Tahoma</vt:lpstr>
      <vt:lpstr>Times New Roman</vt:lpstr>
      <vt:lpstr>Wingdings</vt:lpstr>
      <vt:lpstr>Blends</vt:lpstr>
      <vt:lpstr>预测分析错误恢复预习要点</vt:lpstr>
      <vt:lpstr>4.4.8  预测分析法的错误恢复</vt:lpstr>
      <vt:lpstr>Panic模式恢复策略</vt:lpstr>
      <vt:lpstr>例4.20</vt:lpstr>
      <vt:lpstr>例4.20（续）</vt:lpstr>
      <vt:lpstr>产生错误信息</vt:lpstr>
      <vt:lpstr>产生错误信息（续）</vt:lpstr>
      <vt:lpstr>产生错误信息（续）</vt:lpstr>
      <vt:lpstr>短语级错误恢复</vt:lpstr>
      <vt:lpstr>预测分析器的实现</vt:lpstr>
      <vt:lpstr>修改后的预测分析表</vt:lpstr>
      <vt:lpstr>修改后的预测分析表（续）</vt:lpstr>
      <vt:lpstr>程序框架</vt:lpstr>
      <vt:lpstr>lcc的语法分析——表达式</vt:lpstr>
      <vt:lpstr>lcc的语法分析——表达式</vt:lpstr>
      <vt:lpstr>lcc的语法分析——表达式</vt:lpstr>
      <vt:lpstr>赋值表达式</vt:lpstr>
      <vt:lpstr>赋值表达式</vt:lpstr>
      <vt:lpstr>二元表达式</vt:lpstr>
      <vt:lpstr>消除递归</vt:lpstr>
      <vt:lpstr>自顶向下分析——总结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1118</cp:revision>
  <dcterms:created xsi:type="dcterms:W3CDTF">2003-06-05T11:51:39Z</dcterms:created>
  <dcterms:modified xsi:type="dcterms:W3CDTF">2020-11-05T00:15:22Z</dcterms:modified>
</cp:coreProperties>
</file>

<file path=docProps/thumbnail.jpeg>
</file>